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6" r:id="rId2"/>
    <p:sldId id="461" r:id="rId3"/>
    <p:sldId id="475" r:id="rId4"/>
    <p:sldId id="455" r:id="rId5"/>
    <p:sldId id="476" r:id="rId6"/>
    <p:sldId id="477" r:id="rId7"/>
    <p:sldId id="478" r:id="rId8"/>
    <p:sldId id="479" r:id="rId9"/>
    <p:sldId id="463" r:id="rId10"/>
    <p:sldId id="488" r:id="rId11"/>
    <p:sldId id="480" r:id="rId12"/>
    <p:sldId id="481" r:id="rId13"/>
    <p:sldId id="482" r:id="rId14"/>
    <p:sldId id="483" r:id="rId15"/>
    <p:sldId id="489" r:id="rId16"/>
    <p:sldId id="373" r:id="rId17"/>
    <p:sldId id="484" r:id="rId18"/>
    <p:sldId id="473" r:id="rId19"/>
    <p:sldId id="490" r:id="rId20"/>
    <p:sldId id="485" r:id="rId21"/>
    <p:sldId id="486" r:id="rId22"/>
    <p:sldId id="487" r:id="rId23"/>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45"/>
    <a:srgbClr val="800000"/>
    <a:srgbClr val="660066"/>
    <a:srgbClr val="7575D1"/>
    <a:srgbClr val="0D0D0D"/>
    <a:srgbClr val="000099"/>
    <a:srgbClr val="0099CC"/>
    <a:srgbClr val="006600"/>
    <a:srgbClr val="008000"/>
    <a:srgbClr val="FFE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189" autoAdjust="0"/>
  </p:normalViewPr>
  <p:slideViewPr>
    <p:cSldViewPr showGuides="1">
      <p:cViewPr>
        <p:scale>
          <a:sx n="60" d="100"/>
          <a:sy n="60" d="100"/>
        </p:scale>
        <p:origin x="-168" y="-1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C94747B-9B45-4B2E-94BD-0A7EC2FD2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D585FCAA-D46A-4DE0-81BD-EB0247B437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FA7CF53-9FE3-4F5D-9E7A-BCF93306EA95}" type="datetimeFigureOut">
              <a:rPr lang="en-US"/>
              <a:pPr>
                <a:defRPr/>
              </a:pPr>
              <a:t>11/02/2022</a:t>
            </a:fld>
            <a:endParaRPr lang="en-US"/>
          </a:p>
        </p:txBody>
      </p:sp>
      <p:sp>
        <p:nvSpPr>
          <p:cNvPr id="4" name="Slide Image Placeholder 3">
            <a:extLst>
              <a:ext uri="{FF2B5EF4-FFF2-40B4-BE49-F238E27FC236}">
                <a16:creationId xmlns:a16="http://schemas.microsoft.com/office/drawing/2014/main" xmlns="" id="{76664B21-3E15-49DC-85A4-F9F029718BC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1687457-1E7E-4EBF-A469-D2D123725CC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B5005BC-653B-42EE-B984-ED4E0C81634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CAE75524-C6A2-4FDE-9934-B2F3D57B30A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9B9562A-39E9-4037-BF44-71D2D02BDD57}" type="slidenum">
              <a:rPr lang="en-US"/>
              <a:pPr>
                <a:defRPr/>
              </a:pPr>
              <a:t>‹#›</a:t>
            </a:fld>
            <a:endParaRPr lang="en-US"/>
          </a:p>
        </p:txBody>
      </p:sp>
    </p:spTree>
    <p:extLst>
      <p:ext uri="{BB962C8B-B14F-4D97-AF65-F5344CB8AC3E}">
        <p14:creationId xmlns:p14="http://schemas.microsoft.com/office/powerpoint/2010/main" val="1490586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9</a:t>
            </a:fld>
            <a:endParaRPr lang="en-US"/>
          </a:p>
        </p:txBody>
      </p:sp>
    </p:spTree>
    <p:extLst>
      <p:ext uri="{BB962C8B-B14F-4D97-AF65-F5344CB8AC3E}">
        <p14:creationId xmlns:p14="http://schemas.microsoft.com/office/powerpoint/2010/main" val="159705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10</a:t>
            </a:fld>
            <a:endParaRPr lang="en-US"/>
          </a:p>
        </p:txBody>
      </p:sp>
    </p:spTree>
    <p:extLst>
      <p:ext uri="{BB962C8B-B14F-4D97-AF65-F5344CB8AC3E}">
        <p14:creationId xmlns:p14="http://schemas.microsoft.com/office/powerpoint/2010/main" val="288891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11</a:t>
            </a:fld>
            <a:endParaRPr lang="en-US"/>
          </a:p>
        </p:txBody>
      </p:sp>
    </p:spTree>
    <p:extLst>
      <p:ext uri="{BB962C8B-B14F-4D97-AF65-F5344CB8AC3E}">
        <p14:creationId xmlns:p14="http://schemas.microsoft.com/office/powerpoint/2010/main" val="38034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12</a:t>
            </a:fld>
            <a:endParaRPr lang="en-US"/>
          </a:p>
        </p:txBody>
      </p:sp>
    </p:spTree>
    <p:extLst>
      <p:ext uri="{BB962C8B-B14F-4D97-AF65-F5344CB8AC3E}">
        <p14:creationId xmlns:p14="http://schemas.microsoft.com/office/powerpoint/2010/main" val="185999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13</a:t>
            </a:fld>
            <a:endParaRPr lang="en-US"/>
          </a:p>
        </p:txBody>
      </p:sp>
    </p:spTree>
    <p:extLst>
      <p:ext uri="{BB962C8B-B14F-4D97-AF65-F5344CB8AC3E}">
        <p14:creationId xmlns:p14="http://schemas.microsoft.com/office/powerpoint/2010/main" val="150023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14</a:t>
            </a:fld>
            <a:endParaRPr lang="en-US"/>
          </a:p>
        </p:txBody>
      </p:sp>
    </p:spTree>
    <p:extLst>
      <p:ext uri="{BB962C8B-B14F-4D97-AF65-F5344CB8AC3E}">
        <p14:creationId xmlns:p14="http://schemas.microsoft.com/office/powerpoint/2010/main" val="272791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9B9562A-39E9-4037-BF44-71D2D02BDD57}" type="slidenum">
              <a:rPr lang="en-US" smtClean="0"/>
              <a:pPr>
                <a:defRPr/>
              </a:pPr>
              <a:t>15</a:t>
            </a:fld>
            <a:endParaRPr lang="en-US"/>
          </a:p>
        </p:txBody>
      </p:sp>
    </p:spTree>
    <p:extLst>
      <p:ext uri="{BB962C8B-B14F-4D97-AF65-F5344CB8AC3E}">
        <p14:creationId xmlns:p14="http://schemas.microsoft.com/office/powerpoint/2010/main" val="36441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233DCA8C-9F9B-4231-A857-878F62586B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1631F6D-D4B5-4F76-A363-DCED35C83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7A09785-D9F3-4319-894F-17F2B1B7C769}"/>
              </a:ext>
            </a:extLst>
          </p:cNvPr>
          <p:cNvSpPr>
            <a:spLocks noGrp="1" noChangeArrowheads="1"/>
          </p:cNvSpPr>
          <p:nvPr>
            <p:ph type="sldNum" sz="quarter" idx="12"/>
          </p:nvPr>
        </p:nvSpPr>
        <p:spPr>
          <a:ln/>
        </p:spPr>
        <p:txBody>
          <a:bodyPr/>
          <a:lstStyle>
            <a:lvl1pPr>
              <a:defRPr/>
            </a:lvl1pPr>
          </a:lstStyle>
          <a:p>
            <a:pPr>
              <a:defRPr/>
            </a:pPr>
            <a:fld id="{85B353BC-22D7-4EF6-AA07-E46EF0712449}" type="slidenum">
              <a:rPr lang="ar-SA" altLang="en-US"/>
              <a:pPr>
                <a:defRPr/>
              </a:pPr>
              <a:t>‹#›</a:t>
            </a:fld>
            <a:endParaRPr lang="en-US" altLang="en-US"/>
          </a:p>
        </p:txBody>
      </p:sp>
    </p:spTree>
    <p:extLst>
      <p:ext uri="{BB962C8B-B14F-4D97-AF65-F5344CB8AC3E}">
        <p14:creationId xmlns:p14="http://schemas.microsoft.com/office/powerpoint/2010/main" val="73047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CA054D6-F3BB-4F12-8E2C-6A9B075185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C8BAC31-8BB8-403F-8AC1-CDFDCD0CCD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5583F74-F974-4A66-B77F-DF5A9659CB47}"/>
              </a:ext>
            </a:extLst>
          </p:cNvPr>
          <p:cNvSpPr>
            <a:spLocks noGrp="1" noChangeArrowheads="1"/>
          </p:cNvSpPr>
          <p:nvPr>
            <p:ph type="sldNum" sz="quarter" idx="12"/>
          </p:nvPr>
        </p:nvSpPr>
        <p:spPr>
          <a:ln/>
        </p:spPr>
        <p:txBody>
          <a:bodyPr/>
          <a:lstStyle>
            <a:lvl1pPr>
              <a:defRPr/>
            </a:lvl1pPr>
          </a:lstStyle>
          <a:p>
            <a:pPr>
              <a:defRPr/>
            </a:pPr>
            <a:fld id="{D4857906-C586-4003-81A2-39180FA69CB4}" type="slidenum">
              <a:rPr lang="ar-SA" altLang="en-US"/>
              <a:pPr>
                <a:defRPr/>
              </a:pPr>
              <a:t>‹#›</a:t>
            </a:fld>
            <a:endParaRPr lang="en-US" altLang="en-US"/>
          </a:p>
        </p:txBody>
      </p:sp>
    </p:spTree>
    <p:extLst>
      <p:ext uri="{BB962C8B-B14F-4D97-AF65-F5344CB8AC3E}">
        <p14:creationId xmlns:p14="http://schemas.microsoft.com/office/powerpoint/2010/main" val="261570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E76FBF5-339C-4837-A6B8-BB173347C4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53D5676-DF04-4A75-9FF5-79A019953F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2DE42DF-1F5F-4A60-8A57-0A49A035FB5C}"/>
              </a:ext>
            </a:extLst>
          </p:cNvPr>
          <p:cNvSpPr>
            <a:spLocks noGrp="1" noChangeArrowheads="1"/>
          </p:cNvSpPr>
          <p:nvPr>
            <p:ph type="sldNum" sz="quarter" idx="12"/>
          </p:nvPr>
        </p:nvSpPr>
        <p:spPr>
          <a:ln/>
        </p:spPr>
        <p:txBody>
          <a:bodyPr/>
          <a:lstStyle>
            <a:lvl1pPr>
              <a:defRPr/>
            </a:lvl1pPr>
          </a:lstStyle>
          <a:p>
            <a:pPr>
              <a:defRPr/>
            </a:pPr>
            <a:fld id="{1C9EB4BE-8CBB-40C3-A3B3-66CB6628D02E}" type="slidenum">
              <a:rPr lang="ar-SA" altLang="en-US"/>
              <a:pPr>
                <a:defRPr/>
              </a:pPr>
              <a:t>‹#›</a:t>
            </a:fld>
            <a:endParaRPr lang="en-US" altLang="en-US"/>
          </a:p>
        </p:txBody>
      </p:sp>
    </p:spTree>
    <p:extLst>
      <p:ext uri="{BB962C8B-B14F-4D97-AF65-F5344CB8AC3E}">
        <p14:creationId xmlns:p14="http://schemas.microsoft.com/office/powerpoint/2010/main" val="4535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480C99C-4004-4B17-A1F8-FD1FA9F575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253F971-3FA2-440A-9E04-E88C240A36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8B21556-5E28-4025-8758-F968AF865F42}"/>
              </a:ext>
            </a:extLst>
          </p:cNvPr>
          <p:cNvSpPr>
            <a:spLocks noGrp="1" noChangeArrowheads="1"/>
          </p:cNvSpPr>
          <p:nvPr>
            <p:ph type="sldNum" sz="quarter" idx="12"/>
          </p:nvPr>
        </p:nvSpPr>
        <p:spPr>
          <a:ln/>
        </p:spPr>
        <p:txBody>
          <a:bodyPr/>
          <a:lstStyle>
            <a:lvl1pPr>
              <a:defRPr/>
            </a:lvl1pPr>
          </a:lstStyle>
          <a:p>
            <a:pPr>
              <a:defRPr/>
            </a:pPr>
            <a:fld id="{F8270E2B-38A2-48B3-AD8D-2FC3C01E7808}" type="slidenum">
              <a:rPr lang="ar-SA" altLang="en-US"/>
              <a:pPr>
                <a:defRPr/>
              </a:pPr>
              <a:t>‹#›</a:t>
            </a:fld>
            <a:endParaRPr lang="en-US" altLang="en-US"/>
          </a:p>
        </p:txBody>
      </p:sp>
    </p:spTree>
    <p:extLst>
      <p:ext uri="{BB962C8B-B14F-4D97-AF65-F5344CB8AC3E}">
        <p14:creationId xmlns:p14="http://schemas.microsoft.com/office/powerpoint/2010/main" val="107300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8036FCBE-4AE1-4222-BE40-E6D72156A2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599A663-6F3D-4AB5-ADA9-979122C286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DEFCF9A-0279-4E6F-B324-475665240401}"/>
              </a:ext>
            </a:extLst>
          </p:cNvPr>
          <p:cNvSpPr>
            <a:spLocks noGrp="1" noChangeArrowheads="1"/>
          </p:cNvSpPr>
          <p:nvPr>
            <p:ph type="sldNum" sz="quarter" idx="12"/>
          </p:nvPr>
        </p:nvSpPr>
        <p:spPr>
          <a:ln/>
        </p:spPr>
        <p:txBody>
          <a:bodyPr/>
          <a:lstStyle>
            <a:lvl1pPr>
              <a:defRPr/>
            </a:lvl1pPr>
          </a:lstStyle>
          <a:p>
            <a:pPr>
              <a:defRPr/>
            </a:pPr>
            <a:fld id="{FCD36240-A134-42B4-88F3-41095D3710AB}" type="slidenum">
              <a:rPr lang="ar-SA" altLang="en-US"/>
              <a:pPr>
                <a:defRPr/>
              </a:pPr>
              <a:t>‹#›</a:t>
            </a:fld>
            <a:endParaRPr lang="en-US" altLang="en-US"/>
          </a:p>
        </p:txBody>
      </p:sp>
    </p:spTree>
    <p:extLst>
      <p:ext uri="{BB962C8B-B14F-4D97-AF65-F5344CB8AC3E}">
        <p14:creationId xmlns:p14="http://schemas.microsoft.com/office/powerpoint/2010/main" val="253962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7A1759B7-A599-4859-82E3-2F41DF4628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7EDC26D-0E44-432B-B457-003958760D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48479EF-23AA-4B43-92C6-06353C76618C}"/>
              </a:ext>
            </a:extLst>
          </p:cNvPr>
          <p:cNvSpPr>
            <a:spLocks noGrp="1" noChangeArrowheads="1"/>
          </p:cNvSpPr>
          <p:nvPr>
            <p:ph type="sldNum" sz="quarter" idx="12"/>
          </p:nvPr>
        </p:nvSpPr>
        <p:spPr>
          <a:ln/>
        </p:spPr>
        <p:txBody>
          <a:bodyPr/>
          <a:lstStyle>
            <a:lvl1pPr>
              <a:defRPr/>
            </a:lvl1pPr>
          </a:lstStyle>
          <a:p>
            <a:pPr>
              <a:defRPr/>
            </a:pPr>
            <a:fld id="{6305ED51-09A7-4254-A248-7734AA30FC6F}" type="slidenum">
              <a:rPr lang="ar-SA" altLang="en-US"/>
              <a:pPr>
                <a:defRPr/>
              </a:pPr>
              <a:t>‹#›</a:t>
            </a:fld>
            <a:endParaRPr lang="en-US" altLang="en-US"/>
          </a:p>
        </p:txBody>
      </p:sp>
    </p:spTree>
    <p:extLst>
      <p:ext uri="{BB962C8B-B14F-4D97-AF65-F5344CB8AC3E}">
        <p14:creationId xmlns:p14="http://schemas.microsoft.com/office/powerpoint/2010/main" val="38890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5DFFB698-07C6-419D-842E-08F06611465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4DBC40A0-7A0A-495B-95E5-AB3F21788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5A2C526-4285-4EA7-9EAD-FA20229E07D5}"/>
              </a:ext>
            </a:extLst>
          </p:cNvPr>
          <p:cNvSpPr>
            <a:spLocks noGrp="1" noChangeArrowheads="1"/>
          </p:cNvSpPr>
          <p:nvPr>
            <p:ph type="sldNum" sz="quarter" idx="12"/>
          </p:nvPr>
        </p:nvSpPr>
        <p:spPr>
          <a:ln/>
        </p:spPr>
        <p:txBody>
          <a:bodyPr/>
          <a:lstStyle>
            <a:lvl1pPr>
              <a:defRPr/>
            </a:lvl1pPr>
          </a:lstStyle>
          <a:p>
            <a:pPr>
              <a:defRPr/>
            </a:pPr>
            <a:fld id="{8AD1CE73-B591-4288-BA12-CFA7DD42657D}" type="slidenum">
              <a:rPr lang="ar-SA" altLang="en-US"/>
              <a:pPr>
                <a:defRPr/>
              </a:pPr>
              <a:t>‹#›</a:t>
            </a:fld>
            <a:endParaRPr lang="en-US" altLang="en-US"/>
          </a:p>
        </p:txBody>
      </p:sp>
    </p:spTree>
    <p:extLst>
      <p:ext uri="{BB962C8B-B14F-4D97-AF65-F5344CB8AC3E}">
        <p14:creationId xmlns:p14="http://schemas.microsoft.com/office/powerpoint/2010/main" val="36997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B354CA5-ACEB-41B5-B93F-688542FCBB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077C6DB-1350-4B39-B60A-6455B165D2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01744F6C-D5CC-4029-959D-9495EFC30627}"/>
              </a:ext>
            </a:extLst>
          </p:cNvPr>
          <p:cNvSpPr>
            <a:spLocks noGrp="1" noChangeArrowheads="1"/>
          </p:cNvSpPr>
          <p:nvPr>
            <p:ph type="sldNum" sz="quarter" idx="12"/>
          </p:nvPr>
        </p:nvSpPr>
        <p:spPr>
          <a:ln/>
        </p:spPr>
        <p:txBody>
          <a:bodyPr/>
          <a:lstStyle>
            <a:lvl1pPr>
              <a:defRPr/>
            </a:lvl1pPr>
          </a:lstStyle>
          <a:p>
            <a:pPr>
              <a:defRPr/>
            </a:pPr>
            <a:fld id="{F1ADA9F5-41ED-499A-9BBC-298C31C4E716}" type="slidenum">
              <a:rPr lang="ar-SA" altLang="en-US"/>
              <a:pPr>
                <a:defRPr/>
              </a:pPr>
              <a:t>‹#›</a:t>
            </a:fld>
            <a:endParaRPr lang="en-US" altLang="en-US"/>
          </a:p>
        </p:txBody>
      </p:sp>
    </p:spTree>
    <p:extLst>
      <p:ext uri="{BB962C8B-B14F-4D97-AF65-F5344CB8AC3E}">
        <p14:creationId xmlns:p14="http://schemas.microsoft.com/office/powerpoint/2010/main" val="45110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8E3530F-2C8A-4D0F-8985-446A8E35E3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145F555-3C2C-4D0B-9FB3-3A2EB34337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7B3D3500-62BE-4ED7-AF44-5F66936861E9}"/>
              </a:ext>
            </a:extLst>
          </p:cNvPr>
          <p:cNvSpPr>
            <a:spLocks noGrp="1" noChangeArrowheads="1"/>
          </p:cNvSpPr>
          <p:nvPr>
            <p:ph type="sldNum" sz="quarter" idx="12"/>
          </p:nvPr>
        </p:nvSpPr>
        <p:spPr>
          <a:ln/>
        </p:spPr>
        <p:txBody>
          <a:bodyPr/>
          <a:lstStyle>
            <a:lvl1pPr>
              <a:defRPr/>
            </a:lvl1pPr>
          </a:lstStyle>
          <a:p>
            <a:pPr>
              <a:defRPr/>
            </a:pPr>
            <a:fld id="{CF97A8E1-9EBD-4C38-9C03-928DECE88703}" type="slidenum">
              <a:rPr lang="ar-SA" altLang="en-US"/>
              <a:pPr>
                <a:defRPr/>
              </a:pPr>
              <a:t>‹#›</a:t>
            </a:fld>
            <a:endParaRPr lang="en-US" altLang="en-US"/>
          </a:p>
        </p:txBody>
      </p:sp>
    </p:spTree>
    <p:extLst>
      <p:ext uri="{BB962C8B-B14F-4D97-AF65-F5344CB8AC3E}">
        <p14:creationId xmlns:p14="http://schemas.microsoft.com/office/powerpoint/2010/main" val="75406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568C83A-6100-43D2-AD19-873BE95678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3A0DCCA-AB66-4AE6-A5D2-EE0A08E0F9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14DD677-2474-44D1-85E0-3339DB402395}"/>
              </a:ext>
            </a:extLst>
          </p:cNvPr>
          <p:cNvSpPr>
            <a:spLocks noGrp="1" noChangeArrowheads="1"/>
          </p:cNvSpPr>
          <p:nvPr>
            <p:ph type="sldNum" sz="quarter" idx="12"/>
          </p:nvPr>
        </p:nvSpPr>
        <p:spPr>
          <a:ln/>
        </p:spPr>
        <p:txBody>
          <a:bodyPr/>
          <a:lstStyle>
            <a:lvl1pPr>
              <a:defRPr/>
            </a:lvl1pPr>
          </a:lstStyle>
          <a:p>
            <a:pPr>
              <a:defRPr/>
            </a:pPr>
            <a:fld id="{ADB0D6C9-15A5-4148-B3DA-FDC8281BD84B}" type="slidenum">
              <a:rPr lang="ar-SA" altLang="en-US"/>
              <a:pPr>
                <a:defRPr/>
              </a:pPr>
              <a:t>‹#›</a:t>
            </a:fld>
            <a:endParaRPr lang="en-US" altLang="en-US"/>
          </a:p>
        </p:txBody>
      </p:sp>
    </p:spTree>
    <p:extLst>
      <p:ext uri="{BB962C8B-B14F-4D97-AF65-F5344CB8AC3E}">
        <p14:creationId xmlns:p14="http://schemas.microsoft.com/office/powerpoint/2010/main" val="130097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A4BACD73-9635-496D-AF07-8D4A8DD783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75C0A72-6C5F-4D87-AE1D-FE834CE36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54063E7F-99DE-44E3-8C58-EBC835006EC0}"/>
              </a:ext>
            </a:extLst>
          </p:cNvPr>
          <p:cNvSpPr>
            <a:spLocks noGrp="1" noChangeArrowheads="1"/>
          </p:cNvSpPr>
          <p:nvPr>
            <p:ph type="sldNum" sz="quarter" idx="12"/>
          </p:nvPr>
        </p:nvSpPr>
        <p:spPr>
          <a:ln/>
        </p:spPr>
        <p:txBody>
          <a:bodyPr/>
          <a:lstStyle>
            <a:lvl1pPr>
              <a:defRPr/>
            </a:lvl1pPr>
          </a:lstStyle>
          <a:p>
            <a:pPr>
              <a:defRPr/>
            </a:pPr>
            <a:fld id="{DE88323D-6F5D-44C8-8352-3333880B11C7}" type="slidenum">
              <a:rPr lang="ar-SA" altLang="en-US"/>
              <a:pPr>
                <a:defRPr/>
              </a:pPr>
              <a:t>‹#›</a:t>
            </a:fld>
            <a:endParaRPr lang="en-US" altLang="en-US"/>
          </a:p>
        </p:txBody>
      </p:sp>
    </p:spTree>
    <p:extLst>
      <p:ext uri="{BB962C8B-B14F-4D97-AF65-F5344CB8AC3E}">
        <p14:creationId xmlns:p14="http://schemas.microsoft.com/office/powerpoint/2010/main" val="311703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2D5D97F-60BA-43FB-8AC1-231B499AF82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2798411-3D25-4820-8349-67E45DEB1709}"/>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768935BB-5AD7-4775-BD97-4BCFC93CAB0E}"/>
              </a:ext>
            </a:extLst>
          </p:cNvPr>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32BF1CD1-1321-4043-9B42-BFC7E968D1D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30EFA69F-B323-4564-AC15-2A25DC156A33}"/>
              </a:ext>
            </a:extLst>
          </p:cNvPr>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vl1pPr>
          </a:lstStyle>
          <a:p>
            <a:pPr>
              <a:defRPr/>
            </a:pPr>
            <a:fld id="{9AA73424-3A79-421C-9CBA-4C0359554E91}"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xmlns="" id="{5D9FC6AC-4A12-4825-8ABE-0732B8EF4D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Elijah ascends to heaven by whirlwind | Jesus pictures, Christian pictures,  Bible pictures">
            <a:extLst>
              <a:ext uri="{FF2B5EF4-FFF2-40B4-BE49-F238E27FC236}">
                <a16:creationId xmlns:a16="http://schemas.microsoft.com/office/drawing/2014/main" xmlns="" id="{56BD2D19-657C-47CC-B20A-E0E8B59AC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5">
            <a:extLst>
              <a:ext uri="{FF2B5EF4-FFF2-40B4-BE49-F238E27FC236}">
                <a16:creationId xmlns:a16="http://schemas.microsoft.com/office/drawing/2014/main" xmlns="" id="{2105965C-5D0B-4403-80B1-B7E718496350}"/>
              </a:ext>
            </a:extLst>
          </p:cNvPr>
          <p:cNvSpPr>
            <a:spLocks noChangeArrowheads="1"/>
          </p:cNvSpPr>
          <p:nvPr/>
        </p:nvSpPr>
        <p:spPr bwMode="auto">
          <a:xfrm>
            <a:off x="911424" y="4319985"/>
            <a:ext cx="9649072" cy="2061448"/>
          </a:xfrm>
          <a:prstGeom prst="cloudCallout">
            <a:avLst/>
          </a:prstGeom>
          <a:solidFill>
            <a:srgbClr val="800000">
              <a:alpha val="56078"/>
            </a:srgbClr>
          </a:solidFill>
          <a:ln w="34925" algn="ctr">
            <a:solidFill>
              <a:srgbClr val="FFE7DD"/>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altLang="en-US" sz="3600" b="1" dirty="0">
                <a:solidFill>
                  <a:schemeClr val="bg1"/>
                </a:solidFill>
                <a:latin typeface="Calibri" panose="020F0502020204030204" pitchFamily="34" charset="0"/>
              </a:rPr>
              <a:t>الميل الثاني في التلمذة</a:t>
            </a:r>
            <a:endParaRPr lang="en-US" altLang="en-US" sz="3600" b="1" dirty="0">
              <a:solidFill>
                <a:schemeClr val="bg1"/>
              </a:solidFill>
              <a:latin typeface="Calibri" panose="020F0502020204030204" pitchFamily="34" charset="0"/>
            </a:endParaRPr>
          </a:p>
          <a:p>
            <a:pPr algn="ctr">
              <a:lnSpc>
                <a:spcPct val="107000"/>
              </a:lnSpc>
              <a:spcBef>
                <a:spcPts val="0"/>
              </a:spcBef>
              <a:spcAft>
                <a:spcPts val="800"/>
              </a:spcAft>
              <a:buNone/>
            </a:pPr>
            <a:r>
              <a:rPr lang="en-US" altLang="en-US" sz="3600" b="1" dirty="0">
                <a:solidFill>
                  <a:schemeClr val="bg1"/>
                </a:solidFill>
                <a:latin typeface="Calibri" panose="020F0502020204030204" pitchFamily="34" charset="0"/>
              </a:rPr>
              <a:t>The Extra Mile in Discipleship</a:t>
            </a:r>
            <a:endParaRPr lang="en-GB" altLang="en-US" sz="3600" b="1"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ijah Endured to the End: Transferring the Mantle to Elisha">
            <a:extLst>
              <a:ext uri="{FF2B5EF4-FFF2-40B4-BE49-F238E27FC236}">
                <a16:creationId xmlns:a16="http://schemas.microsoft.com/office/drawing/2014/main" xmlns="" id="{FDEB4B76-8A7A-4F93-BDB8-ACFB89092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225068" y="3573016"/>
            <a:ext cx="11820636" cy="3145476"/>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فقال ايليا لاليشع امكث هنا لان الرب قد ارسلني الى بيت ايل فقال اليشع حي هو الرب و حية هي نفسك اني لا اتركك و نزلا الى بيت ايل.</a:t>
            </a:r>
          </a:p>
          <a:p>
            <a:pPr algn="ctr" rtl="0">
              <a:buNone/>
            </a:pPr>
            <a:r>
              <a:rPr lang="en-US" b="1" dirty="0">
                <a:solidFill>
                  <a:schemeClr val="bg1"/>
                </a:solidFill>
              </a:rPr>
              <a:t>Then Elijah said to Elisha, "Stay here, please, for the LORD has sent me on to Bethel" But Elisha said, "[As] the LORD lives, and [as] your soul lives, I will not leave you!" So they went down to Bethel.</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8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ijah Endured to the End: Transferring the Mantle to Elisha">
            <a:extLst>
              <a:ext uri="{FF2B5EF4-FFF2-40B4-BE49-F238E27FC236}">
                <a16:creationId xmlns:a16="http://schemas.microsoft.com/office/drawing/2014/main" xmlns="" id="{BB8A9C65-01BC-480F-BD54-114E3F68E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185682" y="1124744"/>
            <a:ext cx="11820636" cy="5607689"/>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فخرج بنو الانبياء الذين في بيت ايل الى اليشع و قالوا له هل اتعلم انه اليوم ياخذ الرب سيدك من على راسك فقال نعم اني اعلم فاصمتوا. ثم قال له ايليا يا اليشع امكث هنا لان الرب قد ارسلني الى اريحا فقال حي هو الرب و حية هي نفسك اني لا اتركك و اتيا الى اريحا.</a:t>
            </a:r>
          </a:p>
          <a:p>
            <a:pPr algn="ctr" rtl="0">
              <a:buNone/>
            </a:pPr>
            <a:r>
              <a:rPr lang="en-US" b="1" dirty="0">
                <a:solidFill>
                  <a:schemeClr val="bg1"/>
                </a:solidFill>
              </a:rPr>
              <a:t>Now the sons of the prophets who [were] at Bethel came out to Elisha, and said to him, "Do you know that the LORD will take away your master from over you today?" And he said, "Yes, I know; keep silent!". Then Elijah said to him, "Elisha, stay here, please, for the LORD has sent me on to Jericho" But he said, "[As] the LORD lives, and [as] your soul lives, I will not leave you!" So they came to Jericho.</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ijah Endured to the End: Transferring the Mantle to Elisha">
            <a:extLst>
              <a:ext uri="{FF2B5EF4-FFF2-40B4-BE49-F238E27FC236}">
                <a16:creationId xmlns:a16="http://schemas.microsoft.com/office/drawing/2014/main" xmlns="" id="{9B94B73F-16A8-43FF-99E1-F6827B612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185682" y="1484784"/>
            <a:ext cx="11820636" cy="5115246"/>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فتقدم بنو الانبياء الذين في اريحا الى اليشع و قالوا له اتعلم انه اليوم ياخذ الرب سيدك من على راسك فقال نعم اني اعلم فاصمتوا. ثم قال له ايليا امكث هنا لان الرب قد ارسلني الى الاردن فقال حي هو الرب و حية هي نفسك اني لا اتركك و انطلقا كلاهما.</a:t>
            </a:r>
          </a:p>
          <a:p>
            <a:pPr algn="ctr" rtl="0">
              <a:buNone/>
            </a:pPr>
            <a:r>
              <a:rPr lang="en-US" b="1" dirty="0">
                <a:solidFill>
                  <a:schemeClr val="bg1"/>
                </a:solidFill>
              </a:rPr>
              <a:t>Now the sons of the prophets who [were] at Jericho came to Elisha and said to him, "Do you know that the LORD will take away your master from over you today?" So he answered, "Yes, I know; keep silent!". Then Elijah said to him, "Stay here, please, for the LORD has sent me on to the Jordan" But he said, "[As] the LORD lives, and [as] your soul lives, I will not leave you!" So the two of them went on.</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ijah Endured to the End: Transferring the Mantle to Elisha">
            <a:extLst>
              <a:ext uri="{FF2B5EF4-FFF2-40B4-BE49-F238E27FC236}">
                <a16:creationId xmlns:a16="http://schemas.microsoft.com/office/drawing/2014/main" xmlns="" id="{108DDF12-2C8E-4A51-BA33-CF6B16507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185682" y="2492896"/>
            <a:ext cx="11820636" cy="4130361"/>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فذهب خمسون رجلا من بني الانبياء و وقفوا قبالتهما من بعيد و وقف كلاهما بجانب الاردن. و اخذ ايليا رداءه و لفه و ضرب الماء فانفلق الى هنا و هناك فعبرا كلاهما في اليبس.</a:t>
            </a:r>
          </a:p>
          <a:p>
            <a:pPr algn="ctr" rtl="0">
              <a:buNone/>
            </a:pPr>
            <a:r>
              <a:rPr lang="en-US" b="1" dirty="0">
                <a:solidFill>
                  <a:schemeClr val="bg1"/>
                </a:solidFill>
              </a:rPr>
              <a:t>And fifty men of the sons of the prophets went and stood facing [them] at a distance, while the two of them stood by the Jordan. Now Elijah took his mantle, rolled [it] up, and struck the water; and it was divided this way and that, so that the two of them crossed over on dry ground.</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ijah Endured to the End: Transferring the Mantle to Elisha">
            <a:extLst>
              <a:ext uri="{FF2B5EF4-FFF2-40B4-BE49-F238E27FC236}">
                <a16:creationId xmlns:a16="http://schemas.microsoft.com/office/drawing/2014/main" xmlns="" id="{62286E22-7B3E-404A-B941-FC7CC115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185682" y="3573016"/>
            <a:ext cx="11820636" cy="3145476"/>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و لما عبرا قال ايليا لاليشع اطلب ماذا افعل لك قبل ان اوخذ منك فقال اليشع ليكن نصيب اثنين من روحك علي. </a:t>
            </a:r>
            <a:endParaRPr lang="en-US" b="1" dirty="0">
              <a:solidFill>
                <a:schemeClr val="bg1"/>
              </a:solidFill>
            </a:endParaRPr>
          </a:p>
          <a:p>
            <a:pPr algn="ctr">
              <a:buNone/>
            </a:pPr>
            <a:r>
              <a:rPr lang="en-US" b="1" dirty="0">
                <a:solidFill>
                  <a:schemeClr val="bg1"/>
                </a:solidFill>
              </a:rPr>
              <a:t>And so it was, when they had crossed over, that Elijah said to Elisha, "Ask! What may I do for you, before I am taken away from you?" Elisha said, "Please let a double portion of your spirit be upon me". </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lijah Endured to the End: Transferring the Mantle to Elisha">
            <a:extLst>
              <a:ext uri="{FF2B5EF4-FFF2-40B4-BE49-F238E27FC236}">
                <a16:creationId xmlns:a16="http://schemas.microsoft.com/office/drawing/2014/main" xmlns="" id="{62286E22-7B3E-404A-B941-FC7CC115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225068" y="4005064"/>
            <a:ext cx="11820636" cy="2653034"/>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فقال صعبت السؤال فان رايتني اوخذ منك يكون لك كذلك و الا فلا يكون. (2مل 2 : 1 – 10)</a:t>
            </a:r>
          </a:p>
          <a:p>
            <a:pPr algn="ctr" rtl="0">
              <a:buNone/>
            </a:pPr>
            <a:r>
              <a:rPr lang="en-US" b="1" dirty="0">
                <a:solidFill>
                  <a:schemeClr val="bg1"/>
                </a:solidFill>
              </a:rPr>
              <a:t>So he said, "You have asked a hard thing. [Nevertheless,] if you see me [when I am] taken from you, it shall be so for you; but if not, it shall not be [so"]. (2 Kings 2 : 1 – 10)</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ijah Never Went To Heaven... In A Chariot Of Fire!">
            <a:extLst>
              <a:ext uri="{FF2B5EF4-FFF2-40B4-BE49-F238E27FC236}">
                <a16:creationId xmlns:a16="http://schemas.microsoft.com/office/drawing/2014/main" xmlns="" id="{D7F1BBC7-D427-498C-82BD-42ABA060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7" y="0"/>
            <a:ext cx="1222166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6">
            <a:extLst>
              <a:ext uri="{FF2B5EF4-FFF2-40B4-BE49-F238E27FC236}">
                <a16:creationId xmlns:a16="http://schemas.microsoft.com/office/drawing/2014/main" xmlns="" id="{3BC69902-0F4C-4421-93CE-85A9BEE600F3}"/>
              </a:ext>
            </a:extLst>
          </p:cNvPr>
          <p:cNvSpPr>
            <a:spLocks noChangeArrowheads="1"/>
          </p:cNvSpPr>
          <p:nvPr/>
        </p:nvSpPr>
        <p:spPr bwMode="auto">
          <a:xfrm>
            <a:off x="1991544" y="1196752"/>
            <a:ext cx="8557087" cy="1845612"/>
          </a:xfrm>
          <a:prstGeom prst="roundRect">
            <a:avLst>
              <a:gd name="adj" fmla="val 16667"/>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حي هو الرب و حية هي نفسك اني لا اتركك (2مل 2 : 2)</a:t>
            </a:r>
          </a:p>
          <a:p>
            <a:pPr algn="ctr">
              <a:buNone/>
            </a:pPr>
            <a:r>
              <a:rPr lang="en-US" b="1" dirty="0">
                <a:solidFill>
                  <a:schemeClr val="bg1"/>
                </a:solidFill>
              </a:rPr>
              <a:t>"[As] the LORD lives, and [as] your soul lives, I will not leave you!“ (2Kin 2 : 2)</a:t>
            </a:r>
            <a:endParaRPr lang="ar-EG" b="1" dirty="0">
              <a:solidFill>
                <a:schemeClr val="bg1"/>
              </a:solidFill>
              <a:latin typeface="Times New Roman" pitchFamily="18" charset="0"/>
              <a:cs typeface="Times New Roman" pitchFamily="18" charset="0"/>
            </a:endParaRPr>
          </a:p>
        </p:txBody>
      </p:sp>
      <p:sp>
        <p:nvSpPr>
          <p:cNvPr id="9" name="Rounded Rectangle 6">
            <a:extLst>
              <a:ext uri="{FF2B5EF4-FFF2-40B4-BE49-F238E27FC236}">
                <a16:creationId xmlns:a16="http://schemas.microsoft.com/office/drawing/2014/main" xmlns="" id="{C79815DF-FB6B-4F92-8837-2FFF1E2EA757}"/>
              </a:ext>
            </a:extLst>
          </p:cNvPr>
          <p:cNvSpPr>
            <a:spLocks noChangeArrowheads="1"/>
          </p:cNvSpPr>
          <p:nvPr/>
        </p:nvSpPr>
        <p:spPr bwMode="auto">
          <a:xfrm>
            <a:off x="7680176" y="3137721"/>
            <a:ext cx="4273019"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لا تترك الطريق</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Do not leave the road</a:t>
            </a:r>
          </a:p>
        </p:txBody>
      </p:sp>
      <p:sp>
        <p:nvSpPr>
          <p:cNvPr id="10" name="Rounded Rectangle 6">
            <a:extLst>
              <a:ext uri="{FF2B5EF4-FFF2-40B4-BE49-F238E27FC236}">
                <a16:creationId xmlns:a16="http://schemas.microsoft.com/office/drawing/2014/main" xmlns="" id="{8D8FCC66-F87E-4C61-8636-11D29ECFB002}"/>
              </a:ext>
            </a:extLst>
          </p:cNvPr>
          <p:cNvSpPr>
            <a:spLocks noChangeArrowheads="1"/>
          </p:cNvSpPr>
          <p:nvPr/>
        </p:nvSpPr>
        <p:spPr bwMode="auto">
          <a:xfrm>
            <a:off x="191344" y="5229200"/>
            <a:ext cx="6398009"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لا تترك أبيك الروحي</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Do not leave your Spiritual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lijah Never Went To Heaven... In A Chariot Of Fire!">
            <a:extLst>
              <a:ext uri="{FF2B5EF4-FFF2-40B4-BE49-F238E27FC236}">
                <a16:creationId xmlns:a16="http://schemas.microsoft.com/office/drawing/2014/main" xmlns="" id="{384D3189-4797-4F9A-870C-FEAE499D7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7" y="0"/>
            <a:ext cx="1222166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6">
            <a:extLst>
              <a:ext uri="{FF2B5EF4-FFF2-40B4-BE49-F238E27FC236}">
                <a16:creationId xmlns:a16="http://schemas.microsoft.com/office/drawing/2014/main" xmlns="" id="{8C13C575-A692-4BBA-AB57-EBC7B915937A}"/>
              </a:ext>
            </a:extLst>
          </p:cNvPr>
          <p:cNvSpPr>
            <a:spLocks noChangeArrowheads="1"/>
          </p:cNvSpPr>
          <p:nvPr/>
        </p:nvSpPr>
        <p:spPr bwMode="auto">
          <a:xfrm>
            <a:off x="7896200" y="3238375"/>
            <a:ext cx="4104456" cy="1938829"/>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لا تترك الشكوك تدخل قلبك</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Do not let doubts enter your heart</a:t>
            </a:r>
          </a:p>
        </p:txBody>
      </p:sp>
      <p:sp>
        <p:nvSpPr>
          <p:cNvPr id="9" name="Rounded Rectangle 6">
            <a:extLst>
              <a:ext uri="{FF2B5EF4-FFF2-40B4-BE49-F238E27FC236}">
                <a16:creationId xmlns:a16="http://schemas.microsoft.com/office/drawing/2014/main" xmlns="" id="{9283BECC-71C8-4B2A-BDF7-9FB783117238}"/>
              </a:ext>
            </a:extLst>
          </p:cNvPr>
          <p:cNvSpPr>
            <a:spLocks noChangeArrowheads="1"/>
          </p:cNvSpPr>
          <p:nvPr/>
        </p:nvSpPr>
        <p:spPr bwMode="auto">
          <a:xfrm>
            <a:off x="119336" y="5373216"/>
            <a:ext cx="6120680"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خد بركة معلميك</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Take the blessing of your teachers</a:t>
            </a:r>
          </a:p>
        </p:txBody>
      </p:sp>
      <p:sp>
        <p:nvSpPr>
          <p:cNvPr id="8" name="Rounded Rectangle 6">
            <a:extLst>
              <a:ext uri="{FF2B5EF4-FFF2-40B4-BE49-F238E27FC236}">
                <a16:creationId xmlns:a16="http://schemas.microsoft.com/office/drawing/2014/main" xmlns="" id="{C01A03E0-9CEF-4CD3-A8CA-D33C2C23BF5E}"/>
              </a:ext>
            </a:extLst>
          </p:cNvPr>
          <p:cNvSpPr>
            <a:spLocks noChangeArrowheads="1"/>
          </p:cNvSpPr>
          <p:nvPr/>
        </p:nvSpPr>
        <p:spPr bwMode="auto">
          <a:xfrm>
            <a:off x="1991544" y="1196752"/>
            <a:ext cx="8557087" cy="1845612"/>
          </a:xfrm>
          <a:prstGeom prst="roundRect">
            <a:avLst>
              <a:gd name="adj" fmla="val 16667"/>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حي هو الرب و حية هي نفسك اني لا اتركك (2مل 2 : 2)</a:t>
            </a:r>
          </a:p>
          <a:p>
            <a:pPr algn="ctr">
              <a:buNone/>
            </a:pPr>
            <a:r>
              <a:rPr lang="en-US" b="1" dirty="0">
                <a:solidFill>
                  <a:schemeClr val="bg1"/>
                </a:solidFill>
              </a:rPr>
              <a:t>"[As] the LORD lives, and [as] your soul lives, I will not leave you!“ (2Kin 2 : 2)</a:t>
            </a:r>
            <a:endParaRPr lang="ar-EG"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2291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ijah - UnderstandChristianity.com">
            <a:extLst>
              <a:ext uri="{FF2B5EF4-FFF2-40B4-BE49-F238E27FC236}">
                <a16:creationId xmlns:a16="http://schemas.microsoft.com/office/drawing/2014/main" xmlns="" id="{8338B38B-8547-41E0-9962-9B863E5EC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72"/>
          <a:stretch/>
        </p:blipFill>
        <p:spPr bwMode="auto">
          <a:xfrm>
            <a:off x="-1" y="-2"/>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4713428" y="3651225"/>
            <a:ext cx="7037972" cy="1355832"/>
          </a:xfrm>
          <a:prstGeom prst="roundRect">
            <a:avLst>
              <a:gd name="adj" fmla="val 16667"/>
            </a:avLst>
          </a:prstGeom>
          <a:solidFill>
            <a:srgbClr val="161645">
              <a:alpha val="56078"/>
            </a:srgbClr>
          </a:solidFill>
          <a:ln w="34925" algn="ctr">
            <a:solidFill>
              <a:srgbClr val="FFE7DD"/>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ea typeface="Calibri" panose="020F0502020204030204" pitchFamily="34" charset="0"/>
              </a:rPr>
              <a:t>التعامل مع الآباء .. كـ أسياد</a:t>
            </a:r>
            <a:endParaRPr lang="en-US" sz="3200" b="1" dirty="0">
              <a:solidFill>
                <a:schemeClr val="bg1"/>
              </a:solidFill>
              <a:latin typeface="Calibri" panose="020F0502020204030204" pitchFamily="34" charset="0"/>
              <a:ea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ea typeface="Calibri" panose="020F0502020204030204" pitchFamily="34" charset="0"/>
              </a:rPr>
              <a:t>Dealing with fathers as masters</a:t>
            </a:r>
          </a:p>
        </p:txBody>
      </p:sp>
      <p:sp>
        <p:nvSpPr>
          <p:cNvPr id="8" name="Rounded Rectangle 6">
            <a:extLst>
              <a:ext uri="{FF2B5EF4-FFF2-40B4-BE49-F238E27FC236}">
                <a16:creationId xmlns:a16="http://schemas.microsoft.com/office/drawing/2014/main" xmlns="" id="{BA4469EA-1A7B-4217-AEFC-CB3C5931C3F3}"/>
              </a:ext>
            </a:extLst>
          </p:cNvPr>
          <p:cNvSpPr>
            <a:spLocks noChangeArrowheads="1"/>
          </p:cNvSpPr>
          <p:nvPr/>
        </p:nvSpPr>
        <p:spPr bwMode="auto">
          <a:xfrm>
            <a:off x="191344" y="5271762"/>
            <a:ext cx="10657184" cy="1355832"/>
          </a:xfrm>
          <a:prstGeom prst="roundRect">
            <a:avLst>
              <a:gd name="adj" fmla="val 16667"/>
            </a:avLst>
          </a:prstGeom>
          <a:solidFill>
            <a:srgbClr val="161645">
              <a:alpha val="56078"/>
            </a:srgbClr>
          </a:solidFill>
          <a:ln w="34925" algn="ctr">
            <a:solidFill>
              <a:srgbClr val="FFE7DD"/>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لا يدخل رأسك إلا ما يقوله أبيك</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Be convinced with nothing except what your father says</a:t>
            </a:r>
          </a:p>
        </p:txBody>
      </p:sp>
      <p:sp>
        <p:nvSpPr>
          <p:cNvPr id="6" name="Rounded Rectangle 6">
            <a:extLst>
              <a:ext uri="{FF2B5EF4-FFF2-40B4-BE49-F238E27FC236}">
                <a16:creationId xmlns:a16="http://schemas.microsoft.com/office/drawing/2014/main" xmlns="" id="{52E92AAC-A239-4832-B105-B5E41A0B2A37}"/>
              </a:ext>
            </a:extLst>
          </p:cNvPr>
          <p:cNvSpPr>
            <a:spLocks noChangeArrowheads="1"/>
          </p:cNvSpPr>
          <p:nvPr/>
        </p:nvSpPr>
        <p:spPr bwMode="auto">
          <a:xfrm>
            <a:off x="8232414" y="201697"/>
            <a:ext cx="3774487" cy="3145476"/>
          </a:xfrm>
          <a:prstGeom prst="rect">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اليوم ياخذ الرب سيدك من على راسك (2مل  2 :  3)</a:t>
            </a:r>
          </a:p>
          <a:p>
            <a:pPr algn="ctr">
              <a:buNone/>
            </a:pPr>
            <a:r>
              <a:rPr lang="en-US" b="1" dirty="0">
                <a:solidFill>
                  <a:schemeClr val="bg1"/>
                </a:solidFill>
              </a:rPr>
              <a:t>the LORD will take away your master from over you today (2Kin  2 :  3)</a:t>
            </a:r>
            <a:endParaRPr lang="ar-EG" b="1" dirty="0">
              <a:solidFill>
                <a:schemeClr val="bg1"/>
              </a:solidFill>
            </a:endParaRPr>
          </a:p>
        </p:txBody>
      </p:sp>
    </p:spTree>
    <p:extLst>
      <p:ext uri="{BB962C8B-B14F-4D97-AF65-F5344CB8AC3E}">
        <p14:creationId xmlns:p14="http://schemas.microsoft.com/office/powerpoint/2010/main" val="13295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ijah - UnderstandChristianity.com">
            <a:extLst>
              <a:ext uri="{FF2B5EF4-FFF2-40B4-BE49-F238E27FC236}">
                <a16:creationId xmlns:a16="http://schemas.microsoft.com/office/drawing/2014/main" xmlns="" id="{8338B38B-8547-41E0-9962-9B863E5EC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72"/>
          <a:stretch/>
        </p:blipFill>
        <p:spPr bwMode="auto">
          <a:xfrm>
            <a:off x="-1" y="-2"/>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6">
            <a:extLst>
              <a:ext uri="{FF2B5EF4-FFF2-40B4-BE49-F238E27FC236}">
                <a16:creationId xmlns:a16="http://schemas.microsoft.com/office/drawing/2014/main" xmlns="" id="{52E92AAC-A239-4832-B105-B5E41A0B2A37}"/>
              </a:ext>
            </a:extLst>
          </p:cNvPr>
          <p:cNvSpPr>
            <a:spLocks noChangeArrowheads="1"/>
          </p:cNvSpPr>
          <p:nvPr/>
        </p:nvSpPr>
        <p:spPr bwMode="auto">
          <a:xfrm>
            <a:off x="8232414" y="201697"/>
            <a:ext cx="3774487" cy="3145476"/>
          </a:xfrm>
          <a:prstGeom prst="rect">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اليوم ياخذ الرب سيدك من على راسك (2مل  2 :  3)</a:t>
            </a:r>
          </a:p>
          <a:p>
            <a:pPr algn="ctr">
              <a:buNone/>
            </a:pPr>
            <a:r>
              <a:rPr lang="en-US" b="1" dirty="0">
                <a:solidFill>
                  <a:schemeClr val="bg1"/>
                </a:solidFill>
              </a:rPr>
              <a:t>the LORD will take away your master from over you today (2Kin  2 :  3)</a:t>
            </a:r>
            <a:endParaRPr lang="ar-EG" b="1" dirty="0">
              <a:solidFill>
                <a:schemeClr val="bg1"/>
              </a:solidFill>
            </a:endParaRPr>
          </a:p>
        </p:txBody>
      </p:sp>
      <p:sp>
        <p:nvSpPr>
          <p:cNvPr id="9" name="Rounded Rectangle 6">
            <a:extLst>
              <a:ext uri="{FF2B5EF4-FFF2-40B4-BE49-F238E27FC236}">
                <a16:creationId xmlns:a16="http://schemas.microsoft.com/office/drawing/2014/main" xmlns="" id="{47B0DA2B-DAE4-464E-9812-F90087BCACF5}"/>
              </a:ext>
            </a:extLst>
          </p:cNvPr>
          <p:cNvSpPr>
            <a:spLocks noChangeArrowheads="1"/>
          </p:cNvSpPr>
          <p:nvPr/>
        </p:nvSpPr>
        <p:spPr bwMode="auto">
          <a:xfrm>
            <a:off x="253946" y="5162398"/>
            <a:ext cx="11521280" cy="1352285"/>
          </a:xfrm>
          <a:prstGeom prst="roundRect">
            <a:avLst>
              <a:gd name="adj" fmla="val 16667"/>
            </a:avLst>
          </a:prstGeom>
          <a:solidFill>
            <a:srgbClr val="161645">
              <a:alpha val="56078"/>
            </a:srgbClr>
          </a:solidFill>
          <a:ln w="34925" algn="ctr">
            <a:solidFill>
              <a:srgbClr val="FFE7DD"/>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اصمتوا .. أريد أن أسمعه ولا يفوتني شيء</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rPr>
              <a:t>Keep Silent! want to hear him and don’t miss anything</a:t>
            </a:r>
            <a:endParaRPr lang="en-US" b="1"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45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lijah ascends to heaven by whirlwind | Jesus pictures, Christian pictures,  Bible pictures">
            <a:extLst>
              <a:ext uri="{FF2B5EF4-FFF2-40B4-BE49-F238E27FC236}">
                <a16:creationId xmlns:a16="http://schemas.microsoft.com/office/drawing/2014/main" xmlns="" id="{A863D7C2-1CB6-4216-8D63-DF8D866EF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6">
            <a:extLst>
              <a:ext uri="{FF2B5EF4-FFF2-40B4-BE49-F238E27FC236}">
                <a16:creationId xmlns:a16="http://schemas.microsoft.com/office/drawing/2014/main" xmlns="" id="{56539E43-2C9D-4C60-942E-9D10F8A22C44}"/>
              </a:ext>
            </a:extLst>
          </p:cNvPr>
          <p:cNvSpPr>
            <a:spLocks noChangeArrowheads="1"/>
          </p:cNvSpPr>
          <p:nvPr/>
        </p:nvSpPr>
        <p:spPr bwMode="auto">
          <a:xfrm>
            <a:off x="3863752" y="980728"/>
            <a:ext cx="3733781" cy="1355832"/>
          </a:xfrm>
          <a:prstGeom prst="roundRect">
            <a:avLst>
              <a:gd name="adj" fmla="val 16667"/>
            </a:avLst>
          </a:prstGeom>
          <a:solidFill>
            <a:schemeClr val="accent5">
              <a:lumMod val="25000"/>
              <a:alpha val="80000"/>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استماع النصائح</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Listening to Advice</a:t>
            </a:r>
          </a:p>
        </p:txBody>
      </p:sp>
      <p:sp>
        <p:nvSpPr>
          <p:cNvPr id="2" name="Rectangle 1"/>
          <p:cNvSpPr/>
          <p:nvPr/>
        </p:nvSpPr>
        <p:spPr>
          <a:xfrm>
            <a:off x="2963650" y="3698212"/>
            <a:ext cx="6264697" cy="1077218"/>
          </a:xfrm>
          <a:prstGeom prst="rect">
            <a:avLst/>
          </a:prstGeom>
          <a:solidFill>
            <a:schemeClr val="accent5">
              <a:lumMod val="25000"/>
              <a:alpha val="80000"/>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الدراسات اللاهوتية والروحية</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Theological and Spiritual Studies</a:t>
            </a:r>
            <a:endParaRPr lang="ar-EG" sz="3200" b="1" dirty="0">
              <a:solidFill>
                <a:schemeClr val="bg1"/>
              </a:solidFill>
              <a:latin typeface="Calibri" panose="020F0502020204030204" pitchFamily="34" charset="0"/>
            </a:endParaRPr>
          </a:p>
        </p:txBody>
      </p:sp>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1878019" y="5158953"/>
            <a:ext cx="8432913"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استماع العظات وسير القديسين</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Listening to Sermons and Saints’ Biographies</a:t>
            </a:r>
          </a:p>
        </p:txBody>
      </p:sp>
      <p:sp>
        <p:nvSpPr>
          <p:cNvPr id="10" name="Rounded Rectangle 6">
            <a:extLst>
              <a:ext uri="{FF2B5EF4-FFF2-40B4-BE49-F238E27FC236}">
                <a16:creationId xmlns:a16="http://schemas.microsoft.com/office/drawing/2014/main" xmlns="" id="{6C51A955-5B3A-42D9-A70E-38229B26AB5E}"/>
              </a:ext>
            </a:extLst>
          </p:cNvPr>
          <p:cNvSpPr>
            <a:spLocks noChangeArrowheads="1"/>
          </p:cNvSpPr>
          <p:nvPr/>
        </p:nvSpPr>
        <p:spPr bwMode="auto">
          <a:xfrm>
            <a:off x="8904312" y="188640"/>
            <a:ext cx="2890316" cy="1355832"/>
          </a:xfrm>
          <a:prstGeom prst="roundRect">
            <a:avLst>
              <a:gd name="adj" fmla="val 16667"/>
            </a:avLst>
          </a:prstGeom>
          <a:solidFill>
            <a:srgbClr val="660066">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الأول</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First Mile</a:t>
            </a:r>
          </a:p>
        </p:txBody>
      </p:sp>
    </p:spTree>
    <p:extLst>
      <p:ext uri="{BB962C8B-B14F-4D97-AF65-F5344CB8AC3E}">
        <p14:creationId xmlns:p14="http://schemas.microsoft.com/office/powerpoint/2010/main" val="36994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ijah Left A Legacy, His 2nd And 3rd Fire, And Also Appeared With Jesus -  Timothy Babajide Ogundele-Jesu Official Website">
            <a:extLst>
              <a:ext uri="{FF2B5EF4-FFF2-40B4-BE49-F238E27FC236}">
                <a16:creationId xmlns:a16="http://schemas.microsoft.com/office/drawing/2014/main" xmlns="" id="{D95523FA-0A84-46C9-B19C-FEF01C8E2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 y="0"/>
            <a:ext cx="122029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6">
            <a:extLst>
              <a:ext uri="{FF2B5EF4-FFF2-40B4-BE49-F238E27FC236}">
                <a16:creationId xmlns:a16="http://schemas.microsoft.com/office/drawing/2014/main" xmlns="" id="{8C13C575-A692-4BBA-AB57-EBC7B915937A}"/>
              </a:ext>
            </a:extLst>
          </p:cNvPr>
          <p:cNvSpPr>
            <a:spLocks noChangeArrowheads="1"/>
          </p:cNvSpPr>
          <p:nvPr/>
        </p:nvSpPr>
        <p:spPr bwMode="auto">
          <a:xfrm>
            <a:off x="2279576" y="2399623"/>
            <a:ext cx="7909422"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الإنطلاق خارج (الجسد / المنطق / البشر)</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Taking off out of the flesh, logic and people</a:t>
            </a:r>
          </a:p>
        </p:txBody>
      </p:sp>
      <p:sp>
        <p:nvSpPr>
          <p:cNvPr id="9" name="Rounded Rectangle 6">
            <a:extLst>
              <a:ext uri="{FF2B5EF4-FFF2-40B4-BE49-F238E27FC236}">
                <a16:creationId xmlns:a16="http://schemas.microsoft.com/office/drawing/2014/main" xmlns="" id="{9283BECC-71C8-4B2A-BDF7-9FB783117238}"/>
              </a:ext>
            </a:extLst>
          </p:cNvPr>
          <p:cNvSpPr>
            <a:spLocks noChangeArrowheads="1"/>
          </p:cNvSpPr>
          <p:nvPr/>
        </p:nvSpPr>
        <p:spPr bwMode="auto">
          <a:xfrm>
            <a:off x="6600056" y="3838756"/>
            <a:ext cx="5127603"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الإنطلاق الآمن (التلمذة)</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Safe take off (Discipleship)</a:t>
            </a:r>
          </a:p>
        </p:txBody>
      </p:sp>
      <p:sp>
        <p:nvSpPr>
          <p:cNvPr id="10" name="Rounded Rectangle 6">
            <a:extLst>
              <a:ext uri="{FF2B5EF4-FFF2-40B4-BE49-F238E27FC236}">
                <a16:creationId xmlns:a16="http://schemas.microsoft.com/office/drawing/2014/main" xmlns="" id="{D4EBEF75-89D2-4F6B-BD11-73D18D454631}"/>
              </a:ext>
            </a:extLst>
          </p:cNvPr>
          <p:cNvSpPr>
            <a:spLocks noChangeArrowheads="1"/>
          </p:cNvSpPr>
          <p:nvPr/>
        </p:nvSpPr>
        <p:spPr bwMode="auto">
          <a:xfrm>
            <a:off x="7464152" y="113778"/>
            <a:ext cx="4134527" cy="1845612"/>
          </a:xfrm>
          <a:prstGeom prst="roundRect">
            <a:avLst>
              <a:gd name="adj" fmla="val 16667"/>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انطلقا كلاهما (2مل 2 : 6)</a:t>
            </a:r>
          </a:p>
          <a:p>
            <a:pPr algn="ctr">
              <a:buNone/>
            </a:pPr>
            <a:r>
              <a:rPr lang="en-US" b="1" dirty="0">
                <a:solidFill>
                  <a:schemeClr val="bg1"/>
                </a:solidFill>
              </a:rPr>
              <a:t>The two of them went on (2Kin 2 : 6)</a:t>
            </a:r>
            <a:endParaRPr lang="ar-EG" b="1" dirty="0">
              <a:solidFill>
                <a:schemeClr val="bg1"/>
              </a:solidFill>
              <a:latin typeface="Times New Roman" pitchFamily="18" charset="0"/>
              <a:cs typeface="Times New Roman" pitchFamily="18" charset="0"/>
            </a:endParaRPr>
          </a:p>
        </p:txBody>
      </p:sp>
      <p:sp>
        <p:nvSpPr>
          <p:cNvPr id="6" name="Rounded Rectangle 6">
            <a:extLst>
              <a:ext uri="{FF2B5EF4-FFF2-40B4-BE49-F238E27FC236}">
                <a16:creationId xmlns:a16="http://schemas.microsoft.com/office/drawing/2014/main" xmlns="" id="{D46BA9A6-B330-4736-A005-8E56521FC74F}"/>
              </a:ext>
            </a:extLst>
          </p:cNvPr>
          <p:cNvSpPr>
            <a:spLocks noChangeArrowheads="1"/>
          </p:cNvSpPr>
          <p:nvPr/>
        </p:nvSpPr>
        <p:spPr bwMode="auto">
          <a:xfrm>
            <a:off x="2011727" y="5294389"/>
            <a:ext cx="8669869" cy="1355832"/>
          </a:xfrm>
          <a:prstGeom prst="roundRect">
            <a:avLst>
              <a:gd name="adj" fmla="val 16667"/>
            </a:avLst>
          </a:prstGeom>
          <a:solidFill>
            <a:schemeClr val="accent5">
              <a:lumMod val="10000"/>
              <a:alpha val="56078"/>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عدم الإهتمام أو التركيز فى الكرامة والسياحة</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Lack of interest or focus on dignity and seclusion</a:t>
            </a:r>
          </a:p>
        </p:txBody>
      </p:sp>
    </p:spTree>
    <p:extLst>
      <p:ext uri="{BB962C8B-B14F-4D97-AF65-F5344CB8AC3E}">
        <p14:creationId xmlns:p14="http://schemas.microsoft.com/office/powerpoint/2010/main" val="291013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the difference between Elijah and Elisha?">
            <a:extLst>
              <a:ext uri="{FF2B5EF4-FFF2-40B4-BE49-F238E27FC236}">
                <a16:creationId xmlns:a16="http://schemas.microsoft.com/office/drawing/2014/main" xmlns="" id="{97F25A5E-FB96-49AB-815E-0D96693A6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 y="-1316"/>
            <a:ext cx="12193946" cy="685931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2531603" y="3501008"/>
            <a:ext cx="6846695" cy="1355832"/>
          </a:xfrm>
          <a:prstGeom prst="roundRect">
            <a:avLst>
              <a:gd name="adj" fmla="val 16667"/>
            </a:avLst>
          </a:prstGeom>
          <a:solidFill>
            <a:srgbClr val="161645">
              <a:alpha val="6509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ea typeface="Calibri" panose="020F0502020204030204" pitchFamily="34" charset="0"/>
              </a:rPr>
              <a:t>الثقة فى الشفاعة والدالة</a:t>
            </a:r>
            <a:endParaRPr lang="en-US" sz="3200" b="1" dirty="0">
              <a:solidFill>
                <a:schemeClr val="bg1"/>
              </a:solidFill>
              <a:latin typeface="Calibri" panose="020F0502020204030204" pitchFamily="34" charset="0"/>
              <a:ea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ea typeface="Calibri" panose="020F0502020204030204" pitchFamily="34" charset="0"/>
              </a:rPr>
              <a:t>Trust in intercession and favor</a:t>
            </a:r>
          </a:p>
        </p:txBody>
      </p:sp>
      <p:sp>
        <p:nvSpPr>
          <p:cNvPr id="8" name="Rounded Rectangle 6">
            <a:extLst>
              <a:ext uri="{FF2B5EF4-FFF2-40B4-BE49-F238E27FC236}">
                <a16:creationId xmlns:a16="http://schemas.microsoft.com/office/drawing/2014/main" xmlns="" id="{BA4469EA-1A7B-4217-AEFC-CB3C5931C3F3}"/>
              </a:ext>
            </a:extLst>
          </p:cNvPr>
          <p:cNvSpPr>
            <a:spLocks noChangeArrowheads="1"/>
          </p:cNvSpPr>
          <p:nvPr/>
        </p:nvSpPr>
        <p:spPr bwMode="auto">
          <a:xfrm>
            <a:off x="2564639" y="5085184"/>
            <a:ext cx="7062719" cy="1355832"/>
          </a:xfrm>
          <a:prstGeom prst="roundRect">
            <a:avLst>
              <a:gd name="adj" fmla="val 16667"/>
            </a:avLst>
          </a:prstGeom>
          <a:solidFill>
            <a:srgbClr val="161645">
              <a:alpha val="74902"/>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ليس لى طلبات </a:t>
            </a:r>
            <a:r>
              <a:rPr lang="ar-EG" b="1">
                <a:solidFill>
                  <a:schemeClr val="bg1"/>
                </a:solidFill>
                <a:latin typeface="Calibri" panose="020F0502020204030204" pitchFamily="34" charset="0"/>
              </a:rPr>
              <a:t>إلا </a:t>
            </a:r>
            <a:r>
              <a:rPr lang="ar-EG" b="1" dirty="0">
                <a:solidFill>
                  <a:schemeClr val="bg1"/>
                </a:solidFill>
                <a:latin typeface="Calibri" panose="020F0502020204030204" pitchFamily="34" charset="0"/>
              </a:rPr>
              <a:t>التشبه</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I have no request but to look like him</a:t>
            </a:r>
          </a:p>
        </p:txBody>
      </p:sp>
      <p:sp>
        <p:nvSpPr>
          <p:cNvPr id="6" name="Rounded Rectangle 6">
            <a:extLst>
              <a:ext uri="{FF2B5EF4-FFF2-40B4-BE49-F238E27FC236}">
                <a16:creationId xmlns:a16="http://schemas.microsoft.com/office/drawing/2014/main" xmlns="" id="{52E92AAC-A239-4832-B105-B5E41A0B2A37}"/>
              </a:ext>
            </a:extLst>
          </p:cNvPr>
          <p:cNvSpPr>
            <a:spLocks noChangeArrowheads="1"/>
          </p:cNvSpPr>
          <p:nvPr/>
        </p:nvSpPr>
        <p:spPr bwMode="auto">
          <a:xfrm>
            <a:off x="695400" y="188640"/>
            <a:ext cx="5070631" cy="1845612"/>
          </a:xfrm>
          <a:prstGeom prst="roundRect">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اطلب ماذا افعل لك (2مل  2 :  9)</a:t>
            </a:r>
          </a:p>
          <a:p>
            <a:pPr algn="ctr">
              <a:buNone/>
            </a:pPr>
            <a:r>
              <a:rPr lang="en-US" b="1" dirty="0">
                <a:solidFill>
                  <a:schemeClr val="bg1"/>
                </a:solidFill>
              </a:rPr>
              <a:t>Ask! What may I do for you (2Kin  2 :  9)</a:t>
            </a:r>
            <a:endParaRPr lang="ar-EG" b="1" dirty="0">
              <a:solidFill>
                <a:schemeClr val="bg1"/>
              </a:solidFill>
            </a:endParaRPr>
          </a:p>
        </p:txBody>
      </p:sp>
    </p:spTree>
    <p:extLst>
      <p:ext uri="{BB962C8B-B14F-4D97-AF65-F5344CB8AC3E}">
        <p14:creationId xmlns:p14="http://schemas.microsoft.com/office/powerpoint/2010/main" val="196404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at is the difference between Elijah and Elisha?">
            <a:extLst>
              <a:ext uri="{FF2B5EF4-FFF2-40B4-BE49-F238E27FC236}">
                <a16:creationId xmlns:a16="http://schemas.microsoft.com/office/drawing/2014/main" xmlns="" id="{1C8984AF-EE23-4D42-A6E8-C676D1F01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 y="-1316"/>
            <a:ext cx="12193946" cy="685931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5807968" y="3501008"/>
            <a:ext cx="5400600" cy="1355832"/>
          </a:xfrm>
          <a:prstGeom prst="roundRect">
            <a:avLst>
              <a:gd name="adj" fmla="val 16667"/>
            </a:avLst>
          </a:prstGeom>
          <a:solidFill>
            <a:srgbClr val="161645">
              <a:alpha val="6509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احتياجى أكثر </a:t>
            </a:r>
            <a:r>
              <a:rPr lang="ar-EG" sz="3200" b="1">
                <a:solidFill>
                  <a:schemeClr val="bg1"/>
                </a:solidFill>
                <a:latin typeface="Calibri" panose="020F0502020204030204" pitchFamily="34" charset="0"/>
              </a:rPr>
              <a:t>من </a:t>
            </a:r>
            <a:r>
              <a:rPr lang="ar-EG" sz="3200" b="1" dirty="0">
                <a:solidFill>
                  <a:schemeClr val="bg1"/>
                </a:solidFill>
                <a:latin typeface="Calibri" panose="020F0502020204030204" pitchFamily="34" charset="0"/>
              </a:rPr>
              <a:t>احتياجك</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My need is more than yours</a:t>
            </a:r>
          </a:p>
        </p:txBody>
      </p:sp>
      <p:sp>
        <p:nvSpPr>
          <p:cNvPr id="8" name="Rounded Rectangle 6">
            <a:extLst>
              <a:ext uri="{FF2B5EF4-FFF2-40B4-BE49-F238E27FC236}">
                <a16:creationId xmlns:a16="http://schemas.microsoft.com/office/drawing/2014/main" xmlns="" id="{BA4469EA-1A7B-4217-AEFC-CB3C5931C3F3}"/>
              </a:ext>
            </a:extLst>
          </p:cNvPr>
          <p:cNvSpPr>
            <a:spLocks noChangeArrowheads="1"/>
          </p:cNvSpPr>
          <p:nvPr/>
        </p:nvSpPr>
        <p:spPr bwMode="auto">
          <a:xfrm>
            <a:off x="551384" y="5229200"/>
            <a:ext cx="7006230" cy="1355832"/>
          </a:xfrm>
          <a:prstGeom prst="roundRect">
            <a:avLst>
              <a:gd name="adj" fmla="val 16667"/>
            </a:avLst>
          </a:prstGeom>
          <a:solidFill>
            <a:srgbClr val="161645">
              <a:alpha val="6509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وضوح النعمة (الروح القدس)</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Clarity of Grace (The Holy Spirit)</a:t>
            </a:r>
          </a:p>
        </p:txBody>
      </p:sp>
      <p:sp>
        <p:nvSpPr>
          <p:cNvPr id="9" name="Rounded Rectangle 6">
            <a:extLst>
              <a:ext uri="{FF2B5EF4-FFF2-40B4-BE49-F238E27FC236}">
                <a16:creationId xmlns:a16="http://schemas.microsoft.com/office/drawing/2014/main" xmlns="" id="{C5CAD278-7C26-40F2-BE2F-458E396C7203}"/>
              </a:ext>
            </a:extLst>
          </p:cNvPr>
          <p:cNvSpPr>
            <a:spLocks noChangeArrowheads="1"/>
          </p:cNvSpPr>
          <p:nvPr/>
        </p:nvSpPr>
        <p:spPr bwMode="auto">
          <a:xfrm>
            <a:off x="695400" y="188640"/>
            <a:ext cx="5070631" cy="1845612"/>
          </a:xfrm>
          <a:prstGeom prst="roundRect">
            <a:avLst/>
          </a:prstGeom>
          <a:solidFill>
            <a:srgbClr val="800000">
              <a:alpha val="56078"/>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اطلب ماذا افعل لك (2مل  2 :  9)</a:t>
            </a:r>
          </a:p>
          <a:p>
            <a:pPr algn="ctr">
              <a:buNone/>
            </a:pPr>
            <a:r>
              <a:rPr lang="en-US" b="1" dirty="0">
                <a:solidFill>
                  <a:schemeClr val="bg1"/>
                </a:solidFill>
              </a:rPr>
              <a:t>Ask! What may I do for you (2Kin  2 :  9)</a:t>
            </a:r>
            <a:endParaRPr lang="ar-EG" b="1" dirty="0">
              <a:solidFill>
                <a:schemeClr val="bg1"/>
              </a:solidFill>
            </a:endParaRPr>
          </a:p>
        </p:txBody>
      </p:sp>
    </p:spTree>
    <p:extLst>
      <p:ext uri="{BB962C8B-B14F-4D97-AF65-F5344CB8AC3E}">
        <p14:creationId xmlns:p14="http://schemas.microsoft.com/office/powerpoint/2010/main" val="12831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lijah ascends to heaven by whirlwind | Jesus pictures, Christian pictures,  Bible pictures">
            <a:extLst>
              <a:ext uri="{FF2B5EF4-FFF2-40B4-BE49-F238E27FC236}">
                <a16:creationId xmlns:a16="http://schemas.microsoft.com/office/drawing/2014/main" xmlns="" id="{83E96B80-ACE7-4AEE-B71D-B128AE137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6">
            <a:extLst>
              <a:ext uri="{FF2B5EF4-FFF2-40B4-BE49-F238E27FC236}">
                <a16:creationId xmlns:a16="http://schemas.microsoft.com/office/drawing/2014/main" xmlns="" id="{56539E43-2C9D-4C60-942E-9D10F8A22C44}"/>
              </a:ext>
            </a:extLst>
          </p:cNvPr>
          <p:cNvSpPr>
            <a:spLocks noChangeArrowheads="1"/>
          </p:cNvSpPr>
          <p:nvPr/>
        </p:nvSpPr>
        <p:spPr bwMode="auto">
          <a:xfrm>
            <a:off x="551384" y="3861048"/>
            <a:ext cx="7522178" cy="1355832"/>
          </a:xfrm>
          <a:prstGeom prst="roundRect">
            <a:avLst>
              <a:gd name="adj" fmla="val 16667"/>
            </a:avLst>
          </a:prstGeom>
          <a:solidFill>
            <a:schemeClr val="accent5">
              <a:lumMod val="25000"/>
              <a:alpha val="80000"/>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الوجود فى مجتمع روحي مغذى</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Being in a Nurturing Spiritual Community</a:t>
            </a:r>
          </a:p>
        </p:txBody>
      </p:sp>
      <p:sp>
        <p:nvSpPr>
          <p:cNvPr id="2" name="Rectangle 1"/>
          <p:cNvSpPr/>
          <p:nvPr/>
        </p:nvSpPr>
        <p:spPr>
          <a:xfrm>
            <a:off x="1343472" y="5224980"/>
            <a:ext cx="5616624" cy="1214307"/>
          </a:xfrm>
          <a:prstGeom prst="rect">
            <a:avLst/>
          </a:prstGeom>
          <a:solidFill>
            <a:schemeClr val="accent5">
              <a:lumMod val="25000"/>
              <a:alpha val="80000"/>
            </a:scheme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الإلتزام </a:t>
            </a:r>
            <a:r>
              <a:rPr lang="ar-EG" sz="3200" b="1">
                <a:solidFill>
                  <a:schemeClr val="bg1"/>
                </a:solidFill>
                <a:latin typeface="Calibri" panose="020F0502020204030204" pitchFamily="34" charset="0"/>
              </a:rPr>
              <a:t>بالقانون </a:t>
            </a:r>
            <a:r>
              <a:rPr lang="ar-EG" sz="3200" b="1" dirty="0">
                <a:solidFill>
                  <a:schemeClr val="bg1"/>
                </a:solidFill>
                <a:latin typeface="Calibri" panose="020F0502020204030204" pitchFamily="34" charset="0"/>
              </a:rPr>
              <a:t>الروحي</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Adherence to </a:t>
            </a:r>
            <a:r>
              <a:rPr lang="en-US" sz="3200" b="1">
                <a:solidFill>
                  <a:schemeClr val="bg1"/>
                </a:solidFill>
                <a:latin typeface="Calibri" panose="020F0502020204030204" pitchFamily="34" charset="0"/>
              </a:rPr>
              <a:t>Spiritual Law</a:t>
            </a:r>
            <a:endParaRPr lang="ar-EG" sz="3200" b="1" dirty="0">
              <a:solidFill>
                <a:schemeClr val="bg1"/>
              </a:solidFill>
              <a:latin typeface="Calibri" panose="020F0502020204030204" pitchFamily="34" charset="0"/>
            </a:endParaRPr>
          </a:p>
        </p:txBody>
      </p:sp>
      <p:sp>
        <p:nvSpPr>
          <p:cNvPr id="5" name="Rounded Rectangle 6">
            <a:extLst>
              <a:ext uri="{FF2B5EF4-FFF2-40B4-BE49-F238E27FC236}">
                <a16:creationId xmlns:a16="http://schemas.microsoft.com/office/drawing/2014/main" xmlns="" id="{6DFC1F03-A697-4A92-B8C5-07FF9B0230BC}"/>
              </a:ext>
            </a:extLst>
          </p:cNvPr>
          <p:cNvSpPr>
            <a:spLocks noChangeArrowheads="1"/>
          </p:cNvSpPr>
          <p:nvPr/>
        </p:nvSpPr>
        <p:spPr bwMode="auto">
          <a:xfrm>
            <a:off x="8904312" y="188640"/>
            <a:ext cx="2890316" cy="1355832"/>
          </a:xfrm>
          <a:prstGeom prst="roundRect">
            <a:avLst>
              <a:gd name="adj" fmla="val 16667"/>
            </a:avLst>
          </a:prstGeom>
          <a:solidFill>
            <a:srgbClr val="660066">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الأول</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First Mile</a:t>
            </a:r>
          </a:p>
        </p:txBody>
      </p:sp>
    </p:spTree>
    <p:extLst>
      <p:ext uri="{BB962C8B-B14F-4D97-AF65-F5344CB8AC3E}">
        <p14:creationId xmlns:p14="http://schemas.microsoft.com/office/powerpoint/2010/main" val="38677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lijah Endured in the Face of Injustice | Imitate Their Faith">
            <a:extLst>
              <a:ext uri="{FF2B5EF4-FFF2-40B4-BE49-F238E27FC236}">
                <a16:creationId xmlns:a16="http://schemas.microsoft.com/office/drawing/2014/main" xmlns="" id="{6D48DD24-8519-425D-8D6B-2EAFF8351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4742388" y="3458515"/>
            <a:ext cx="6825746" cy="1352285"/>
          </a:xfrm>
          <a:prstGeom prst="roundRect">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النظر للمعلمين .. </a:t>
            </a:r>
            <a:r>
              <a:rPr lang="ar-EG" sz="3200" b="1">
                <a:solidFill>
                  <a:schemeClr val="bg1"/>
                </a:solidFill>
                <a:latin typeface="Calibri" panose="020F0502020204030204" pitchFamily="34" charset="0"/>
              </a:rPr>
              <a:t>كـ </a:t>
            </a:r>
            <a:r>
              <a:rPr lang="ar-EG" sz="3200" b="1" dirty="0">
                <a:solidFill>
                  <a:schemeClr val="bg1"/>
                </a:solidFill>
                <a:latin typeface="Calibri" panose="020F0502020204030204" pitchFamily="34" charset="0"/>
              </a:rPr>
              <a:t>قديسين</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Perceiving the teachers </a:t>
            </a:r>
            <a:r>
              <a:rPr lang="en-US" sz="3200" b="1">
                <a:solidFill>
                  <a:schemeClr val="bg1"/>
                </a:solidFill>
                <a:latin typeface="Calibri" panose="020F0502020204030204" pitchFamily="34" charset="0"/>
              </a:rPr>
              <a:t>as Saints</a:t>
            </a:r>
            <a:endParaRPr lang="ar-EG" sz="3200" b="1" dirty="0">
              <a:solidFill>
                <a:schemeClr val="bg1"/>
              </a:solidFill>
              <a:latin typeface="Calibri" panose="020F0502020204030204" pitchFamily="34" charset="0"/>
            </a:endParaRPr>
          </a:p>
        </p:txBody>
      </p:sp>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522413" y="5085184"/>
            <a:ext cx="7632848" cy="1352285"/>
          </a:xfrm>
          <a:prstGeom prst="roundRect">
            <a:avLst>
              <a:gd name="adj" fmla="val 16667"/>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ea typeface="Calibri" panose="020F0502020204030204" pitchFamily="34" charset="0"/>
              </a:rPr>
              <a:t>النظر للأب الروحى .. كـ المسيح</a:t>
            </a:r>
            <a:endParaRPr lang="en-US" b="1" dirty="0">
              <a:solidFill>
                <a:schemeClr val="bg1"/>
              </a:solidFill>
              <a:latin typeface="Calibri" panose="020F0502020204030204" pitchFamily="34" charset="0"/>
              <a:ea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ea typeface="Calibri" panose="020F0502020204030204" pitchFamily="34" charset="0"/>
              </a:rPr>
              <a:t>Perceiving the Spiritual Father as Christ</a:t>
            </a:r>
            <a:r>
              <a:rPr lang="ar-EG" b="1" dirty="0">
                <a:solidFill>
                  <a:schemeClr val="bg1"/>
                </a:solidFill>
                <a:latin typeface="Calibri" panose="020F0502020204030204" pitchFamily="34" charset="0"/>
                <a:ea typeface="Calibri" panose="020F0502020204030204" pitchFamily="34" charset="0"/>
              </a:rPr>
              <a:t> </a:t>
            </a:r>
            <a:endParaRPr lang="en-US" b="1" dirty="0">
              <a:solidFill>
                <a:schemeClr val="bg1"/>
              </a:solidFill>
              <a:latin typeface="Calibri" panose="020F0502020204030204" pitchFamily="34" charset="0"/>
              <a:ea typeface="Calibri" panose="020F0502020204030204" pitchFamily="34" charset="0"/>
            </a:endParaRPr>
          </a:p>
        </p:txBody>
      </p:sp>
      <p:sp>
        <p:nvSpPr>
          <p:cNvPr id="9" name="Rounded Rectangle 6">
            <a:extLst>
              <a:ext uri="{FF2B5EF4-FFF2-40B4-BE49-F238E27FC236}">
                <a16:creationId xmlns:a16="http://schemas.microsoft.com/office/drawing/2014/main" xmlns="" id="{23F11FC5-AFCA-487B-A016-88809F0C0E91}"/>
              </a:ext>
            </a:extLst>
          </p:cNvPr>
          <p:cNvSpPr>
            <a:spLocks noChangeArrowheads="1"/>
          </p:cNvSpPr>
          <p:nvPr/>
        </p:nvSpPr>
        <p:spPr bwMode="auto">
          <a:xfrm>
            <a:off x="8976320" y="332656"/>
            <a:ext cx="2890316"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الثاني</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Extra Mile</a:t>
            </a:r>
          </a:p>
        </p:txBody>
      </p:sp>
    </p:spTree>
    <p:extLst>
      <p:ext uri="{BB962C8B-B14F-4D97-AF65-F5344CB8AC3E}">
        <p14:creationId xmlns:p14="http://schemas.microsoft.com/office/powerpoint/2010/main" val="32319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ijah Endured in the Face of Injustice | Imitate Their Faith">
            <a:extLst>
              <a:ext uri="{FF2B5EF4-FFF2-40B4-BE49-F238E27FC236}">
                <a16:creationId xmlns:a16="http://schemas.microsoft.com/office/drawing/2014/main" xmlns="" id="{E71475C8-9B53-48B7-926C-15C996FF4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4007768" y="2354177"/>
            <a:ext cx="7689842" cy="1352285"/>
          </a:xfrm>
          <a:prstGeom prst="roundRect">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كل رسالة روحية .. هى لى .. (يا </a:t>
            </a:r>
            <a:r>
              <a:rPr lang="ar-EG" sz="3200" b="1" dirty="0" err="1">
                <a:solidFill>
                  <a:schemeClr val="bg1"/>
                </a:solidFill>
                <a:latin typeface="Calibri" panose="020F0502020204030204" pitchFamily="34" charset="0"/>
              </a:rPr>
              <a:t>أرسانى</a:t>
            </a:r>
            <a:r>
              <a:rPr lang="ar-EG" sz="3200" b="1" dirty="0">
                <a:solidFill>
                  <a:schemeClr val="bg1"/>
                </a:solidFill>
                <a:latin typeface="Calibri" panose="020F0502020204030204" pitchFamily="34" charset="0"/>
              </a:rPr>
              <a:t>)</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Every Spiritual Message is for me (</a:t>
            </a:r>
            <a:r>
              <a:rPr lang="en-US" sz="3200" b="1" dirty="0" err="1">
                <a:solidFill>
                  <a:schemeClr val="bg1"/>
                </a:solidFill>
                <a:latin typeface="Calibri" panose="020F0502020204030204" pitchFamily="34" charset="0"/>
              </a:rPr>
              <a:t>Arsany</a:t>
            </a:r>
            <a:r>
              <a:rPr lang="en-US" sz="3200" b="1" dirty="0">
                <a:solidFill>
                  <a:schemeClr val="bg1"/>
                </a:solidFill>
                <a:latin typeface="Calibri" panose="020F0502020204030204" pitchFamily="34" charset="0"/>
              </a:rPr>
              <a:t>)</a:t>
            </a:r>
            <a:endParaRPr lang="ar-EG" sz="3200" b="1" dirty="0">
              <a:solidFill>
                <a:schemeClr val="bg1"/>
              </a:solidFill>
              <a:latin typeface="Calibri" panose="020F0502020204030204" pitchFamily="34" charset="0"/>
            </a:endParaRPr>
          </a:p>
        </p:txBody>
      </p:sp>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767408" y="4509120"/>
            <a:ext cx="6984776" cy="1355832"/>
          </a:xfrm>
          <a:prstGeom prst="roundRect">
            <a:avLst>
              <a:gd name="adj" fmla="val 16667"/>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الحرص على عدم نسيان الدروس</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Be careful not to forget the lessons</a:t>
            </a:r>
          </a:p>
        </p:txBody>
      </p:sp>
      <p:sp>
        <p:nvSpPr>
          <p:cNvPr id="5" name="Rounded Rectangle 6">
            <a:extLst>
              <a:ext uri="{FF2B5EF4-FFF2-40B4-BE49-F238E27FC236}">
                <a16:creationId xmlns:a16="http://schemas.microsoft.com/office/drawing/2014/main" xmlns="" id="{52010CF5-EB57-40DF-B2E0-94C116D9E746}"/>
              </a:ext>
            </a:extLst>
          </p:cNvPr>
          <p:cNvSpPr>
            <a:spLocks noChangeArrowheads="1"/>
          </p:cNvSpPr>
          <p:nvPr/>
        </p:nvSpPr>
        <p:spPr bwMode="auto">
          <a:xfrm>
            <a:off x="8976320" y="332656"/>
            <a:ext cx="2890316"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الثاني</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Extra Mile</a:t>
            </a:r>
          </a:p>
        </p:txBody>
      </p:sp>
    </p:spTree>
    <p:extLst>
      <p:ext uri="{BB962C8B-B14F-4D97-AF65-F5344CB8AC3E}">
        <p14:creationId xmlns:p14="http://schemas.microsoft.com/office/powerpoint/2010/main" val="12742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ijah Endured in the Face of Injustice | Imitate Their Faith">
            <a:extLst>
              <a:ext uri="{FF2B5EF4-FFF2-40B4-BE49-F238E27FC236}">
                <a16:creationId xmlns:a16="http://schemas.microsoft.com/office/drawing/2014/main" xmlns="" id="{5CE4D338-3BAE-4159-BDEC-00E7E73AD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5027384" y="2210162"/>
            <a:ext cx="6825746" cy="1352285"/>
          </a:xfrm>
          <a:prstGeom prst="roundRect">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التلمذة على السلوك </a:t>
            </a:r>
            <a:r>
              <a:rPr lang="ar-EG" sz="3200" b="1">
                <a:solidFill>
                  <a:schemeClr val="bg1"/>
                </a:solidFill>
                <a:latin typeface="Calibri" panose="020F0502020204030204" pitchFamily="34" charset="0"/>
              </a:rPr>
              <a:t>(بتركيز</a:t>
            </a:r>
            <a:r>
              <a:rPr lang="ar-EG" sz="3200" b="1" dirty="0">
                <a:solidFill>
                  <a:schemeClr val="bg1"/>
                </a:solidFill>
                <a:latin typeface="Calibri" panose="020F0502020204030204" pitchFamily="34" charset="0"/>
              </a:rPr>
              <a:t>)</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Behavioral Discipleship (</a:t>
            </a:r>
            <a:r>
              <a:rPr lang="en-US" sz="3200" b="1">
                <a:solidFill>
                  <a:schemeClr val="bg1"/>
                </a:solidFill>
                <a:latin typeface="Calibri" panose="020F0502020204030204" pitchFamily="34" charset="0"/>
              </a:rPr>
              <a:t>Focus)</a:t>
            </a:r>
            <a:endParaRPr lang="ar-EG" sz="3200" b="1" dirty="0">
              <a:solidFill>
                <a:schemeClr val="bg1"/>
              </a:solidFill>
              <a:latin typeface="Calibri" panose="020F0502020204030204" pitchFamily="34" charset="0"/>
            </a:endParaRPr>
          </a:p>
        </p:txBody>
      </p:sp>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407368" y="4725144"/>
            <a:ext cx="9505056" cy="1355832"/>
          </a:xfrm>
          <a:prstGeom prst="roundRect">
            <a:avLst>
              <a:gd name="adj" fmla="val 16667"/>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الإحساس الدائم بالفقر </a:t>
            </a:r>
            <a:r>
              <a:rPr lang="ar-EG" b="1" dirty="0" err="1">
                <a:solidFill>
                  <a:schemeClr val="bg1"/>
                </a:solidFill>
                <a:latin typeface="Calibri" panose="020F0502020204030204" pitchFamily="34" charset="0"/>
              </a:rPr>
              <a:t>الروحى</a:t>
            </a:r>
            <a:r>
              <a:rPr lang="ar-EG" b="1" dirty="0">
                <a:solidFill>
                  <a:schemeClr val="bg1"/>
                </a:solidFill>
                <a:latin typeface="Calibri" panose="020F0502020204030204" pitchFamily="34" charset="0"/>
              </a:rPr>
              <a:t> والاحتياج</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A Constant Sense of Spiritual Poverty and Need</a:t>
            </a:r>
          </a:p>
        </p:txBody>
      </p:sp>
      <p:sp>
        <p:nvSpPr>
          <p:cNvPr id="5" name="Rounded Rectangle 6">
            <a:extLst>
              <a:ext uri="{FF2B5EF4-FFF2-40B4-BE49-F238E27FC236}">
                <a16:creationId xmlns:a16="http://schemas.microsoft.com/office/drawing/2014/main" xmlns="" id="{6CD4CEC7-39CD-4809-B46D-22FB055C7F57}"/>
              </a:ext>
            </a:extLst>
          </p:cNvPr>
          <p:cNvSpPr>
            <a:spLocks noChangeArrowheads="1"/>
          </p:cNvSpPr>
          <p:nvPr/>
        </p:nvSpPr>
        <p:spPr bwMode="auto">
          <a:xfrm>
            <a:off x="8976320" y="332656"/>
            <a:ext cx="2890316"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الثاني</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Extra Mile</a:t>
            </a:r>
          </a:p>
        </p:txBody>
      </p:sp>
    </p:spTree>
    <p:extLst>
      <p:ext uri="{BB962C8B-B14F-4D97-AF65-F5344CB8AC3E}">
        <p14:creationId xmlns:p14="http://schemas.microsoft.com/office/powerpoint/2010/main" val="27307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lijah Endured in the Face of Injustice | Imitate Their Faith">
            <a:extLst>
              <a:ext uri="{FF2B5EF4-FFF2-40B4-BE49-F238E27FC236}">
                <a16:creationId xmlns:a16="http://schemas.microsoft.com/office/drawing/2014/main" xmlns="" id="{1650F0C5-A51E-45FA-B163-4FEBB1C8F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3071664" y="3212976"/>
            <a:ext cx="6408712" cy="1355832"/>
          </a:xfrm>
          <a:prstGeom prst="roundRect">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النهم الروحي في الاستزادة</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Spiritual hunger for the increase</a:t>
            </a:r>
          </a:p>
        </p:txBody>
      </p:sp>
      <p:sp>
        <p:nvSpPr>
          <p:cNvPr id="7" name="Rounded Rectangle 6">
            <a:extLst>
              <a:ext uri="{FF2B5EF4-FFF2-40B4-BE49-F238E27FC236}">
                <a16:creationId xmlns:a16="http://schemas.microsoft.com/office/drawing/2014/main" xmlns="" id="{F158BB92-059E-4E29-99F8-42F0D9B41940}"/>
              </a:ext>
            </a:extLst>
          </p:cNvPr>
          <p:cNvSpPr>
            <a:spLocks noChangeArrowheads="1"/>
          </p:cNvSpPr>
          <p:nvPr/>
        </p:nvSpPr>
        <p:spPr bwMode="auto">
          <a:xfrm>
            <a:off x="2711624" y="5013176"/>
            <a:ext cx="7344816" cy="1355832"/>
          </a:xfrm>
          <a:prstGeom prst="roundRect">
            <a:avLst>
              <a:gd name="adj" fmla="val 16667"/>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الإصرار على الإستمرار فى الطريق الصعب</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Insisting on continuing in the tough road</a:t>
            </a:r>
          </a:p>
        </p:txBody>
      </p:sp>
      <p:sp>
        <p:nvSpPr>
          <p:cNvPr id="5" name="Rounded Rectangle 6">
            <a:extLst>
              <a:ext uri="{FF2B5EF4-FFF2-40B4-BE49-F238E27FC236}">
                <a16:creationId xmlns:a16="http://schemas.microsoft.com/office/drawing/2014/main" xmlns="" id="{30B580F9-3FC4-449A-B74D-A8182DF7B393}"/>
              </a:ext>
            </a:extLst>
          </p:cNvPr>
          <p:cNvSpPr>
            <a:spLocks noChangeArrowheads="1"/>
          </p:cNvSpPr>
          <p:nvPr/>
        </p:nvSpPr>
        <p:spPr bwMode="auto">
          <a:xfrm>
            <a:off x="8976320" y="332656"/>
            <a:ext cx="2890316"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dirty="0">
                <a:solidFill>
                  <a:schemeClr val="bg1"/>
                </a:solidFill>
                <a:latin typeface="Calibri" panose="020F0502020204030204" pitchFamily="34" charset="0"/>
              </a:rPr>
              <a:t>الميل الثاني</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Extra Mile</a:t>
            </a:r>
          </a:p>
        </p:txBody>
      </p:sp>
    </p:spTree>
    <p:extLst>
      <p:ext uri="{BB962C8B-B14F-4D97-AF65-F5344CB8AC3E}">
        <p14:creationId xmlns:p14="http://schemas.microsoft.com/office/powerpoint/2010/main" val="32759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ijah Endured in the Face of Injustice | Imitate Their Faith">
            <a:extLst>
              <a:ext uri="{FF2B5EF4-FFF2-40B4-BE49-F238E27FC236}">
                <a16:creationId xmlns:a16="http://schemas.microsoft.com/office/drawing/2014/main" xmlns="" id="{EE2996AF-86A7-45E7-8E38-02BCF7DB3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p:cNvSpPr/>
          <p:nvPr/>
        </p:nvSpPr>
        <p:spPr>
          <a:xfrm>
            <a:off x="2351584" y="5085184"/>
            <a:ext cx="7920880" cy="1352285"/>
          </a:xfrm>
          <a:prstGeom prst="roundRect">
            <a:avLst/>
          </a:prstGeom>
          <a:solidFill>
            <a:srgbClr val="161645">
              <a:alpha val="69804"/>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p>
            <a:pPr algn="ctr" rtl="1">
              <a:lnSpc>
                <a:spcPct val="107000"/>
              </a:lnSpc>
              <a:spcBef>
                <a:spcPts val="0"/>
              </a:spcBef>
              <a:spcAft>
                <a:spcPts val="800"/>
              </a:spcAft>
            </a:pPr>
            <a:r>
              <a:rPr lang="ar-EG" sz="3200" b="1" dirty="0">
                <a:solidFill>
                  <a:schemeClr val="bg1"/>
                </a:solidFill>
                <a:latin typeface="Calibri" panose="020F0502020204030204" pitchFamily="34" charset="0"/>
              </a:rPr>
              <a:t>غض البصر عن الهفوات (عري نوح)</a:t>
            </a:r>
            <a:endParaRPr lang="en-US" sz="3200" b="1" dirty="0">
              <a:solidFill>
                <a:schemeClr val="bg1"/>
              </a:solidFill>
              <a:latin typeface="Calibri" panose="020F0502020204030204" pitchFamily="34" charset="0"/>
            </a:endParaRPr>
          </a:p>
          <a:p>
            <a:pPr algn="ctr" rtl="1">
              <a:lnSpc>
                <a:spcPct val="107000"/>
              </a:lnSpc>
              <a:spcBef>
                <a:spcPts val="0"/>
              </a:spcBef>
              <a:spcAft>
                <a:spcPts val="800"/>
              </a:spcAft>
            </a:pPr>
            <a:r>
              <a:rPr lang="en-US" sz="3200" b="1" dirty="0">
                <a:solidFill>
                  <a:schemeClr val="bg1"/>
                </a:solidFill>
                <a:latin typeface="Calibri" panose="020F0502020204030204" pitchFamily="34" charset="0"/>
              </a:rPr>
              <a:t>Blindness to pitfalls (Noah’s Nakedness)</a:t>
            </a:r>
            <a:endParaRPr lang="ar-EG" sz="3200" b="1" dirty="0">
              <a:solidFill>
                <a:schemeClr val="bg1"/>
              </a:solidFill>
              <a:latin typeface="Calibri" panose="020F0502020204030204" pitchFamily="34" charset="0"/>
            </a:endParaRPr>
          </a:p>
        </p:txBody>
      </p:sp>
      <p:sp>
        <p:nvSpPr>
          <p:cNvPr id="4" name="Rounded Rectangle 6">
            <a:extLst>
              <a:ext uri="{FF2B5EF4-FFF2-40B4-BE49-F238E27FC236}">
                <a16:creationId xmlns:a16="http://schemas.microsoft.com/office/drawing/2014/main" xmlns="" id="{631C8C40-C9F7-4BA6-A732-BB2EFFF51A19}"/>
              </a:ext>
            </a:extLst>
          </p:cNvPr>
          <p:cNvSpPr>
            <a:spLocks noChangeArrowheads="1"/>
          </p:cNvSpPr>
          <p:nvPr/>
        </p:nvSpPr>
        <p:spPr bwMode="auto">
          <a:xfrm>
            <a:off x="8976320" y="332656"/>
            <a:ext cx="2890316" cy="1355832"/>
          </a:xfrm>
          <a:prstGeom prst="roundRect">
            <a:avLst>
              <a:gd name="adj" fmla="val 16667"/>
            </a:avLst>
          </a:prstGeom>
          <a:solidFill>
            <a:srgbClr val="800000">
              <a:alpha val="80000"/>
            </a:srgbClr>
          </a:solidFill>
          <a:ln w="34925" algn="ctr">
            <a:solidFill>
              <a:schemeClr val="bg1"/>
            </a:solidFill>
            <a:round/>
            <a:headEnd/>
            <a:tailEnd/>
          </a:ln>
          <a:effectLst>
            <a:outerShdw dist="17961" dir="2700000" algn="ctr" rotWithShape="0">
              <a:schemeClr val="tx1">
                <a:alpha val="50000"/>
              </a:scheme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ts val="0"/>
              </a:spcBef>
              <a:spcAft>
                <a:spcPts val="800"/>
              </a:spcAft>
              <a:buNone/>
            </a:pPr>
            <a:r>
              <a:rPr lang="ar-EG" b="1">
                <a:solidFill>
                  <a:schemeClr val="bg1"/>
                </a:solidFill>
                <a:latin typeface="Calibri" panose="020F0502020204030204" pitchFamily="34" charset="0"/>
              </a:rPr>
              <a:t>الميل </a:t>
            </a:r>
            <a:r>
              <a:rPr lang="ar-EG" b="1" dirty="0">
                <a:solidFill>
                  <a:schemeClr val="bg1"/>
                </a:solidFill>
                <a:latin typeface="Calibri" panose="020F0502020204030204" pitchFamily="34" charset="0"/>
              </a:rPr>
              <a:t>الثاني</a:t>
            </a:r>
            <a:endParaRPr lang="en-US" b="1" dirty="0">
              <a:solidFill>
                <a:schemeClr val="bg1"/>
              </a:solidFill>
              <a:latin typeface="Calibri" panose="020F0502020204030204" pitchFamily="34" charset="0"/>
            </a:endParaRPr>
          </a:p>
          <a:p>
            <a:pPr algn="ctr">
              <a:lnSpc>
                <a:spcPct val="107000"/>
              </a:lnSpc>
              <a:spcBef>
                <a:spcPts val="0"/>
              </a:spcBef>
              <a:spcAft>
                <a:spcPts val="800"/>
              </a:spcAft>
              <a:buNone/>
            </a:pPr>
            <a:r>
              <a:rPr lang="en-US" b="1" dirty="0">
                <a:solidFill>
                  <a:schemeClr val="bg1"/>
                </a:solidFill>
                <a:latin typeface="Calibri" panose="020F0502020204030204" pitchFamily="34" charset="0"/>
              </a:rPr>
              <a:t>The Extra Mile</a:t>
            </a:r>
          </a:p>
        </p:txBody>
      </p:sp>
    </p:spTree>
    <p:extLst>
      <p:ext uri="{BB962C8B-B14F-4D97-AF65-F5344CB8AC3E}">
        <p14:creationId xmlns:p14="http://schemas.microsoft.com/office/powerpoint/2010/main" val="174257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ijah Endured to the End: Transferring the Mantle to Elisha">
            <a:extLst>
              <a:ext uri="{FF2B5EF4-FFF2-40B4-BE49-F238E27FC236}">
                <a16:creationId xmlns:a16="http://schemas.microsoft.com/office/drawing/2014/main" xmlns="" id="{FDEB4B76-8A7A-4F93-BDB8-ACFB89092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70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
            <a:hlinkClick r:id="" action="ppaction://hlinkshowjump?jump=firstslide" highlightClick="1"/>
            <a:extLst>
              <a:ext uri="{FF2B5EF4-FFF2-40B4-BE49-F238E27FC236}">
                <a16:creationId xmlns:a16="http://schemas.microsoft.com/office/drawing/2014/main" xmlns="" id="{6A427474-7DC8-43F5-A845-A79234FFC711}"/>
              </a:ext>
            </a:extLst>
          </p:cNvPr>
          <p:cNvSpPr>
            <a:spLocks noChangeArrowheads="1"/>
          </p:cNvSpPr>
          <p:nvPr/>
        </p:nvSpPr>
        <p:spPr bwMode="auto">
          <a:xfrm>
            <a:off x="225068" y="4509120"/>
            <a:ext cx="11820636" cy="2062103"/>
          </a:xfrm>
          <a:prstGeom prst="rect">
            <a:avLst/>
          </a:prstGeom>
          <a:solidFill>
            <a:schemeClr val="accent1">
              <a:lumMod val="25000"/>
              <a:alpha val="76077"/>
            </a:schemeClr>
          </a:solidFill>
          <a:ln w="38100" algn="ctr">
            <a:solidFill>
              <a:schemeClr val="bg1"/>
            </a:solidFill>
            <a:round/>
            <a:headEnd/>
            <a:tailEnd/>
          </a:ln>
          <a:effectLst>
            <a:outerShdw dist="17961" dir="2700000" algn="ctr" rotWithShape="0">
              <a:srgbClr val="000000">
                <a:alpha val="29999"/>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ar-EG" b="1" dirty="0">
                <a:solidFill>
                  <a:schemeClr val="bg1"/>
                </a:solidFill>
              </a:rPr>
              <a:t>و كان عند اصعاد الرب ايليا في العاصفة الى السماء ان ايليا و اليشع ذهبا من الجلجال. </a:t>
            </a:r>
            <a:r>
              <a:rPr lang="en-US" b="1" dirty="0">
                <a:solidFill>
                  <a:schemeClr val="bg1"/>
                </a:solidFill>
              </a:rPr>
              <a:t>And it came to pass, when the LORD was about to take up Elijah into heaven by a whirlwind, that Elijah went with Elisha from Gilgal. </a:t>
            </a:r>
            <a:endParaRPr lang="ar-EG" b="1" dirty="0">
              <a:solidFill>
                <a:schemeClr val="bg1"/>
              </a:solidFill>
            </a:endParaRPr>
          </a:p>
        </p:txBody>
      </p:sp>
      <p:pic>
        <p:nvPicPr>
          <p:cNvPr id="1032" name="Picture 8" descr="http://katamars.avabishoy.com/images/BibleLink.png">
            <a:extLst>
              <a:ext uri="{FF2B5EF4-FFF2-40B4-BE49-F238E27FC236}">
                <a16:creationId xmlns:a16="http://schemas.microsoft.com/office/drawing/2014/main" xmlns="" id="{27FE6E77-48B0-4D44-B72B-441516DD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738" y="-296863"/>
            <a:ext cx="14287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1311</Words>
  <Application>Microsoft Office PowerPoint</Application>
  <PresentationFormat>Custom</PresentationFormat>
  <Paragraphs>106</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Shereen Seif</dc:creator>
  <cp:lastModifiedBy>ACER</cp:lastModifiedBy>
  <cp:revision>288</cp:revision>
  <dcterms:created xsi:type="dcterms:W3CDTF">2012-01-11T01:10:28Z</dcterms:created>
  <dcterms:modified xsi:type="dcterms:W3CDTF">2022-02-11T18:19:31Z</dcterms:modified>
</cp:coreProperties>
</file>